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notesSlides/notesSlide7.xml" ContentType="application/vnd.openxmlformats-officedocument.presentationml.notesSlide+xml"/>
  <Override PartName="/ppt/charts/chart3.xml" ContentType="application/vnd.openxmlformats-officedocument.drawingml.chart+xml"/>
  <Override PartName="/ppt/notesSlides/notesSlide8.xml" ContentType="application/vnd.openxmlformats-officedocument.presentationml.notesSlide+xml"/>
  <Override PartName="/ppt/charts/chart4.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5.xml" ContentType="application/vnd.openxmlformats-officedocument.drawingml.chart+xml"/>
  <Override PartName="/ppt/notesSlides/notesSlide12.xml" ContentType="application/vnd.openxmlformats-officedocument.presentationml.notesSlide+xml"/>
  <Override PartName="/ppt/charts/chart6.xml" ContentType="application/vnd.openxmlformats-officedocument.drawingml.chart+xml"/>
  <Override PartName="/ppt/notesSlides/notesSlide13.xml" ContentType="application/vnd.openxmlformats-officedocument.presentationml.notesSlide+xml"/>
  <Override PartName="/ppt/charts/chart7.xml" ContentType="application/vnd.openxmlformats-officedocument.drawingml.chart+xml"/>
  <Override PartName="/ppt/notesSlides/notesSlide14.xml" ContentType="application/vnd.openxmlformats-officedocument.presentationml.notesSlide+xml"/>
  <Override PartName="/ppt/charts/chart8.xml" ContentType="application/vnd.openxmlformats-officedocument.drawingml.chart+xml"/>
  <Override PartName="/ppt/notesSlides/notesSlide15.xml" ContentType="application/vnd.openxmlformats-officedocument.presentationml.notesSlide+xml"/>
  <Override PartName="/ppt/charts/chart9.xml" ContentType="application/vnd.openxmlformats-officedocument.drawingml.chart+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Override PartName="/ppt/charts/colors5.xml" ContentType="application/vnd.ms-office.chartcolorstyle+xml"/>
  <Override PartName="/ppt/charts/style5.xml" ContentType="application/vnd.ms-office.chartstyle+xml"/>
  <Override PartName="/ppt/charts/colors6.xml" ContentType="application/vnd.ms-office.chartcolorstyle+xml"/>
  <Override PartName="/ppt/charts/style6.xml" ContentType="application/vnd.ms-office.chartstyle+xml"/>
  <Override PartName="/ppt/charts/colors7.xml" ContentType="application/vnd.ms-office.chartcolorstyle+xml"/>
  <Override PartName="/ppt/charts/style7.xml" ContentType="application/vnd.ms-office.chartstyle+xml"/>
  <Override PartName="/ppt/charts/colors8.xml" ContentType="application/vnd.ms-office.chartcolorstyle+xml"/>
  <Override PartName="/ppt/charts/style8.xml" ContentType="application/vnd.ms-office.chartstyle+xml"/>
  <Override PartName="/ppt/charts/colors9.xml" ContentType="application/vnd.ms-office.chartcolorstyle+xml"/>
  <Override PartName="/ppt/charts/style9.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4">
  <p:sldMasterIdLst>
    <p:sldMasterId id="2147483711" r:id="rId4"/>
    <p:sldMasterId id="2147483724" r:id="rId5"/>
    <p:sldMasterId id="2147483773" r:id="rId6"/>
  </p:sldMasterIdLst>
  <p:notesMasterIdLst>
    <p:notesMasterId r:id="rId23"/>
  </p:notesMasterIdLst>
  <p:handoutMasterIdLst>
    <p:handoutMasterId r:id="rId24"/>
  </p:handoutMasterIdLst>
  <p:sldIdLst>
    <p:sldId id="257" r:id="rId7"/>
    <p:sldId id="436" r:id="rId8"/>
    <p:sldId id="431" r:id="rId9"/>
    <p:sldId id="433" r:id="rId10"/>
    <p:sldId id="435" r:id="rId11"/>
    <p:sldId id="416" r:id="rId12"/>
    <p:sldId id="428" r:id="rId13"/>
    <p:sldId id="429" r:id="rId14"/>
    <p:sldId id="426" r:id="rId15"/>
    <p:sldId id="425" r:id="rId16"/>
    <p:sldId id="408" r:id="rId17"/>
    <p:sldId id="441" r:id="rId18"/>
    <p:sldId id="442" r:id="rId19"/>
    <p:sldId id="443" r:id="rId20"/>
    <p:sldId id="444" r:id="rId21"/>
    <p:sldId id="298" r:id="rId22"/>
  </p:sldIdLst>
  <p:sldSz cx="9144000" cy="6858000" type="screen4x3"/>
  <p:notesSz cx="6797675" cy="9926638"/>
  <p:defaultTextStyle>
    <a:defPPr>
      <a:defRPr lang="he-IL"/>
    </a:defPPr>
    <a:lvl1pPr algn="r" rtl="1" fontAlgn="base">
      <a:spcBef>
        <a:spcPct val="0"/>
      </a:spcBef>
      <a:spcAft>
        <a:spcPct val="0"/>
      </a:spcAft>
      <a:defRPr kern="1200">
        <a:solidFill>
          <a:schemeClr val="tx1"/>
        </a:solidFill>
        <a:latin typeface="Times New Roman" pitchFamily="18" charset="0"/>
        <a:ea typeface="+mn-ea"/>
        <a:cs typeface="Arial" charset="0"/>
      </a:defRPr>
    </a:lvl1pPr>
    <a:lvl2pPr marL="457200" algn="r" rtl="1" fontAlgn="base">
      <a:spcBef>
        <a:spcPct val="0"/>
      </a:spcBef>
      <a:spcAft>
        <a:spcPct val="0"/>
      </a:spcAft>
      <a:defRPr kern="1200">
        <a:solidFill>
          <a:schemeClr val="tx1"/>
        </a:solidFill>
        <a:latin typeface="Times New Roman" pitchFamily="18" charset="0"/>
        <a:ea typeface="+mn-ea"/>
        <a:cs typeface="Arial" charset="0"/>
      </a:defRPr>
    </a:lvl2pPr>
    <a:lvl3pPr marL="914400" algn="r" rtl="1" fontAlgn="base">
      <a:spcBef>
        <a:spcPct val="0"/>
      </a:spcBef>
      <a:spcAft>
        <a:spcPct val="0"/>
      </a:spcAft>
      <a:defRPr kern="1200">
        <a:solidFill>
          <a:schemeClr val="tx1"/>
        </a:solidFill>
        <a:latin typeface="Times New Roman" pitchFamily="18" charset="0"/>
        <a:ea typeface="+mn-ea"/>
        <a:cs typeface="Arial" charset="0"/>
      </a:defRPr>
    </a:lvl3pPr>
    <a:lvl4pPr marL="1371600" algn="r" rtl="1" fontAlgn="base">
      <a:spcBef>
        <a:spcPct val="0"/>
      </a:spcBef>
      <a:spcAft>
        <a:spcPct val="0"/>
      </a:spcAft>
      <a:defRPr kern="1200">
        <a:solidFill>
          <a:schemeClr val="tx1"/>
        </a:solidFill>
        <a:latin typeface="Times New Roman" pitchFamily="18" charset="0"/>
        <a:ea typeface="+mn-ea"/>
        <a:cs typeface="Arial" charset="0"/>
      </a:defRPr>
    </a:lvl4pPr>
    <a:lvl5pPr marL="1828800" algn="r" rtl="1" fontAlgn="base">
      <a:spcBef>
        <a:spcPct val="0"/>
      </a:spcBef>
      <a:spcAft>
        <a:spcPct val="0"/>
      </a:spcAft>
      <a:defRPr kern="1200">
        <a:solidFill>
          <a:schemeClr val="tx1"/>
        </a:solidFill>
        <a:latin typeface="Times New Roman" pitchFamily="18" charset="0"/>
        <a:ea typeface="+mn-ea"/>
        <a:cs typeface="Arial" charset="0"/>
      </a:defRPr>
    </a:lvl5pPr>
    <a:lvl6pPr marL="2286000" algn="l" defTabSz="914400" rtl="0" eaLnBrk="1" latinLnBrk="0" hangingPunct="1">
      <a:defRPr kern="1200">
        <a:solidFill>
          <a:schemeClr val="tx1"/>
        </a:solidFill>
        <a:latin typeface="Times New Roman" pitchFamily="18" charset="0"/>
        <a:ea typeface="+mn-ea"/>
        <a:cs typeface="Arial" charset="0"/>
      </a:defRPr>
    </a:lvl6pPr>
    <a:lvl7pPr marL="2743200" algn="l" defTabSz="914400" rtl="0" eaLnBrk="1" latinLnBrk="0" hangingPunct="1">
      <a:defRPr kern="1200">
        <a:solidFill>
          <a:schemeClr val="tx1"/>
        </a:solidFill>
        <a:latin typeface="Times New Roman" pitchFamily="18" charset="0"/>
        <a:ea typeface="+mn-ea"/>
        <a:cs typeface="Arial" charset="0"/>
      </a:defRPr>
    </a:lvl7pPr>
    <a:lvl8pPr marL="3200400" algn="l" defTabSz="914400" rtl="0" eaLnBrk="1" latinLnBrk="0" hangingPunct="1">
      <a:defRPr kern="1200">
        <a:solidFill>
          <a:schemeClr val="tx1"/>
        </a:solidFill>
        <a:latin typeface="Times New Roman" pitchFamily="18" charset="0"/>
        <a:ea typeface="+mn-ea"/>
        <a:cs typeface="Arial" charset="0"/>
      </a:defRPr>
    </a:lvl8pPr>
    <a:lvl9pPr marL="3657600" algn="l" defTabSz="914400" rtl="0" eaLnBrk="1" latinLnBrk="0" hangingPunct="1">
      <a:defRPr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70AD47"/>
    <a:srgbClr val="A20000"/>
    <a:srgbClr val="FFBF57"/>
    <a:srgbClr val="D4D4D4"/>
    <a:srgbClr val="000000"/>
    <a:srgbClr val="FFC971"/>
    <a:srgbClr val="FFAF2D"/>
    <a:srgbClr val="FF9D00"/>
    <a:srgbClr val="ED60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סגנון בהיר 2 - הדגשה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D27102A9-8310-4765-A935-A1911B00CA55}" styleName="סגנון בהיר 1 - הדגשה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68742" autoAdjust="0"/>
  </p:normalViewPr>
  <p:slideViewPr>
    <p:cSldViewPr>
      <p:cViewPr>
        <p:scale>
          <a:sx n="84" d="100"/>
          <a:sy n="84" d="100"/>
        </p:scale>
        <p:origin x="-239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1308"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chartUserShapes" Target="../drawings/drawing1.xml"/><Relationship Id="rId1" Type="http://schemas.openxmlformats.org/officeDocument/2006/relationships/package" Target="../embeddings/Microsoft_Excel_Worksheet1.xlsx"/><Relationship Id="rId4" Type="http://schemas.microsoft.com/office/2011/relationships/chartStyle" Target="style1.xm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3" Type="http://schemas.microsoft.com/office/2011/relationships/chartStyle" Target="style6.xml"/><Relationship Id="rId2" Type="http://schemas.microsoft.com/office/2011/relationships/chartColorStyle" Target="colors6.xml"/><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3" Type="http://schemas.microsoft.com/office/2011/relationships/chartStyle" Target="style7.xml"/><Relationship Id="rId2" Type="http://schemas.microsoft.com/office/2011/relationships/chartColorStyle" Target="colors7.xml"/><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3" Type="http://schemas.microsoft.com/office/2011/relationships/chartStyle" Target="style8.xml"/><Relationship Id="rId2" Type="http://schemas.microsoft.com/office/2011/relationships/chartColorStyle" Target="colors8.xml"/><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3" Type="http://schemas.microsoft.com/office/2011/relationships/chartStyle" Target="style9.xml"/><Relationship Id="rId2" Type="http://schemas.microsoft.com/office/2011/relationships/chartColorStyle" Target="colors9.xml"/><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לא קרובים לזכאות</c:v>
                </c:pt>
              </c:strCache>
            </c:strRef>
          </c:tx>
          <c:spPr>
            <a:solidFill>
              <a:srgbClr val="A20000"/>
            </a:solidFill>
            <a:ln>
              <a:noFill/>
            </a:ln>
            <a:effectLst/>
          </c:spPr>
          <c:invertIfNegative val="0"/>
          <c:dLbls>
            <c:dLbl>
              <c:idx val="0"/>
              <c:layout/>
              <c:tx>
                <c:rich>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r>
                      <a:rPr lang="en-US" sz="1800" dirty="0" smtClean="0">
                        <a:solidFill>
                          <a:schemeClr val="bg1"/>
                        </a:solidFill>
                      </a:rPr>
                      <a:t>13%</a:t>
                    </a:r>
                    <a:endParaRPr lang="en-US" sz="1800" dirty="0" smtClean="0">
                      <a:solidFill>
                        <a:schemeClr val="bg1"/>
                      </a:solidFill>
                    </a:endParaRPr>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Sheet1!$B$2</c:f>
              <c:numCache>
                <c:formatCode>General</c:formatCode>
                <c:ptCount val="1"/>
                <c:pt idx="0">
                  <c:v>13</c:v>
                </c:pt>
              </c:numCache>
            </c:numRef>
          </c:val>
        </c:ser>
        <c:ser>
          <c:idx val="1"/>
          <c:order val="1"/>
          <c:tx>
            <c:strRef>
              <c:f>Sheet1!$C$1</c:f>
              <c:strCache>
                <c:ptCount val="1"/>
                <c:pt idx="0">
                  <c:v>קרובים לזכאות אך לא זכאים</c:v>
                </c:pt>
              </c:strCache>
            </c:strRef>
          </c:tx>
          <c:spPr>
            <a:solidFill>
              <a:srgbClr val="ED6011"/>
            </a:solidFill>
            <a:ln>
              <a:noFill/>
            </a:ln>
            <a:effectLst/>
          </c:spPr>
          <c:invertIfNegative val="0"/>
          <c:dLbls>
            <c:dLbl>
              <c:idx val="0"/>
              <c:layout/>
              <c:tx>
                <c:rich>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r>
                      <a:rPr lang="en-US" sz="1800" dirty="0" smtClean="0">
                        <a:solidFill>
                          <a:schemeClr val="bg1"/>
                        </a:solidFill>
                      </a:rPr>
                      <a:t>13%</a:t>
                    </a:r>
                    <a:endParaRPr lang="en-US" sz="1800" dirty="0" smtClean="0">
                      <a:solidFill>
                        <a:schemeClr val="bg1"/>
                      </a:solidFill>
                    </a:endParaRPr>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Sheet1!$C$2</c:f>
              <c:numCache>
                <c:formatCode>General</c:formatCode>
                <c:ptCount val="1"/>
                <c:pt idx="0">
                  <c:v>13</c:v>
                </c:pt>
              </c:numCache>
            </c:numRef>
          </c:val>
        </c:ser>
        <c:ser>
          <c:idx val="2"/>
          <c:order val="2"/>
          <c:tx>
            <c:strRef>
              <c:f>Sheet1!$D$1</c:f>
              <c:strCache>
                <c:ptCount val="1"/>
                <c:pt idx="0">
                  <c:v>זכאים לבגרות מלאה בסיסית</c:v>
                </c:pt>
              </c:strCache>
            </c:strRef>
          </c:tx>
          <c:spPr>
            <a:solidFill>
              <a:schemeClr val="accent6"/>
            </a:solidFill>
            <a:ln>
              <a:noFill/>
            </a:ln>
            <a:effectLst/>
          </c:spPr>
          <c:invertIfNegative val="0"/>
          <c:dLbls>
            <c:dLbl>
              <c:idx val="0"/>
              <c:layout/>
              <c:tx>
                <c:rich>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r>
                      <a:rPr lang="en-US" sz="1800" dirty="0" smtClean="0">
                        <a:solidFill>
                          <a:schemeClr val="bg1"/>
                        </a:solidFill>
                      </a:rPr>
                      <a:t>22%</a:t>
                    </a:r>
                    <a:endParaRPr lang="en-US" sz="1800" dirty="0" smtClean="0">
                      <a:solidFill>
                        <a:schemeClr val="bg1"/>
                      </a:solidFill>
                    </a:endParaRPr>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Sheet1!$D$2</c:f>
              <c:numCache>
                <c:formatCode>General</c:formatCode>
                <c:ptCount val="1"/>
                <c:pt idx="0">
                  <c:v>22</c:v>
                </c:pt>
              </c:numCache>
            </c:numRef>
          </c:val>
        </c:ser>
        <c:ser>
          <c:idx val="3"/>
          <c:order val="3"/>
          <c:tx>
            <c:strRef>
              <c:f>Sheet1!$E$1</c:f>
              <c:strCache>
                <c:ptCount val="1"/>
                <c:pt idx="0">
                  <c:v>זכאים לבגרות מלאה העומדת בדרישות האוניברסיטה</c:v>
                </c:pt>
              </c:strCache>
            </c:strRef>
          </c:tx>
          <c:spPr>
            <a:solidFill>
              <a:schemeClr val="accent6">
                <a:lumMod val="40000"/>
                <a:lumOff val="60000"/>
              </a:schemeClr>
            </a:solidFill>
            <a:ln>
              <a:noFill/>
            </a:ln>
            <a:effectLst/>
          </c:spPr>
          <c:invertIfNegative val="0"/>
          <c:dLbls>
            <c:dLbl>
              <c:idx val="0"/>
              <c:layout/>
              <c:tx>
                <c:rich>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r>
                      <a:rPr lang="en-US" sz="1800" dirty="0" smtClean="0">
                        <a:solidFill>
                          <a:schemeClr val="tx1"/>
                        </a:solidFill>
                      </a:rPr>
                      <a:t>52%</a:t>
                    </a:r>
                    <a:endParaRPr lang="en-US" sz="1800" dirty="0">
                      <a:solidFill>
                        <a:schemeClr val="tx1"/>
                      </a:solidFill>
                    </a:endParaRPr>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Sheet1!$E$2</c:f>
              <c:numCache>
                <c:formatCode>General</c:formatCode>
                <c:ptCount val="1"/>
                <c:pt idx="0">
                  <c:v>52</c:v>
                </c:pt>
              </c:numCache>
            </c:numRef>
          </c:val>
        </c:ser>
        <c:dLbls>
          <c:showLegendKey val="0"/>
          <c:showVal val="0"/>
          <c:showCatName val="0"/>
          <c:showSerName val="0"/>
          <c:showPercent val="0"/>
          <c:showBubbleSize val="0"/>
        </c:dLbls>
        <c:gapWidth val="150"/>
        <c:overlap val="100"/>
        <c:axId val="200220032"/>
        <c:axId val="200234112"/>
      </c:barChart>
      <c:catAx>
        <c:axId val="2002200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0234112"/>
        <c:crosses val="autoZero"/>
        <c:auto val="1"/>
        <c:lblAlgn val="ctr"/>
        <c:lblOffset val="100"/>
        <c:noMultiLvlLbl val="0"/>
      </c:catAx>
      <c:valAx>
        <c:axId val="200234112"/>
        <c:scaling>
          <c:orientation val="minMax"/>
          <c:max val="100"/>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002200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כלל התלמידים בחינוך העברי</c:v>
                </c:pt>
              </c:strCache>
            </c:strRef>
          </c:tx>
          <c:spPr>
            <a:solidFill>
              <a:srgbClr val="A50021"/>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זכאות לבגרות </c:v>
                </c:pt>
                <c:pt idx="1">
                  <c:v>זכאות לבגרות העומדת בדרישות ההרשמה לאוניברסיטה</c:v>
                </c:pt>
              </c:strCache>
            </c:strRef>
          </c:cat>
          <c:val>
            <c:numRef>
              <c:f>Sheet1!$B$2:$B$3</c:f>
              <c:numCache>
                <c:formatCode>General</c:formatCode>
                <c:ptCount val="2"/>
                <c:pt idx="0">
                  <c:v>69</c:v>
                </c:pt>
                <c:pt idx="1">
                  <c:v>60</c:v>
                </c:pt>
              </c:numCache>
            </c:numRef>
          </c:val>
        </c:ser>
        <c:ser>
          <c:idx val="1"/>
          <c:order val="1"/>
          <c:tx>
            <c:strRef>
              <c:f>Sheet1!$C$1</c:f>
              <c:strCache>
                <c:ptCount val="1"/>
                <c:pt idx="0">
                  <c:v>משתתפי התכנית</c:v>
                </c:pt>
              </c:strCache>
            </c:strRef>
          </c:tx>
          <c:spPr>
            <a:solidFill>
              <a:schemeClr val="accent6"/>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זכאות לבגרות </c:v>
                </c:pt>
                <c:pt idx="1">
                  <c:v>זכאות לבגרות העומדת בדרישות ההרשמה לאוניברסיטה</c:v>
                </c:pt>
              </c:strCache>
            </c:strRef>
          </c:cat>
          <c:val>
            <c:numRef>
              <c:f>Sheet1!$C$2:$C$3</c:f>
              <c:numCache>
                <c:formatCode>General</c:formatCode>
                <c:ptCount val="2"/>
                <c:pt idx="0">
                  <c:v>74</c:v>
                </c:pt>
                <c:pt idx="1">
                  <c:v>52</c:v>
                </c:pt>
              </c:numCache>
            </c:numRef>
          </c:val>
        </c:ser>
        <c:ser>
          <c:idx val="2"/>
          <c:order val="2"/>
          <c:tx>
            <c:strRef>
              <c:f>Sheet1!$D$1</c:f>
              <c:strCache>
                <c:ptCount val="1"/>
                <c:pt idx="0">
                  <c:v>יוצאי אתיופיה שלא השתתפו בתכנית</c:v>
                </c:pt>
              </c:strCache>
            </c:strRef>
          </c:tx>
          <c:spPr>
            <a:solidFill>
              <a:srgbClr val="FFFF66"/>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Sheet1!$A$2:$A$3</c:f>
              <c:strCache>
                <c:ptCount val="2"/>
                <c:pt idx="0">
                  <c:v>זכאות לבגרות </c:v>
                </c:pt>
                <c:pt idx="1">
                  <c:v>זכאות לבגרות העומדת בדרישות ההרשמה לאוניברסיטה</c:v>
                </c:pt>
              </c:strCache>
            </c:strRef>
          </c:cat>
          <c:val>
            <c:numRef>
              <c:f>Sheet1!$D$2:$D$3</c:f>
              <c:numCache>
                <c:formatCode>General</c:formatCode>
                <c:ptCount val="2"/>
                <c:pt idx="0">
                  <c:v>52</c:v>
                </c:pt>
                <c:pt idx="1">
                  <c:v>32</c:v>
                </c:pt>
              </c:numCache>
            </c:numRef>
          </c:val>
        </c:ser>
        <c:dLbls>
          <c:showLegendKey val="0"/>
          <c:showVal val="0"/>
          <c:showCatName val="0"/>
          <c:showSerName val="0"/>
          <c:showPercent val="0"/>
          <c:showBubbleSize val="0"/>
        </c:dLbls>
        <c:gapWidth val="150"/>
        <c:axId val="200349184"/>
        <c:axId val="200350720"/>
      </c:barChart>
      <c:catAx>
        <c:axId val="200349184"/>
        <c:scaling>
          <c:orientation val="minMax"/>
        </c:scaling>
        <c:delete val="0"/>
        <c:axPos val="b"/>
        <c:numFmt formatCode="General"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200350720"/>
        <c:crosses val="autoZero"/>
        <c:auto val="1"/>
        <c:lblAlgn val="ctr"/>
        <c:lblOffset val="100"/>
        <c:noMultiLvlLbl val="0"/>
      </c:catAx>
      <c:valAx>
        <c:axId val="200350720"/>
        <c:scaling>
          <c:orientation val="minMax"/>
          <c:max val="100"/>
        </c:scaling>
        <c:delete val="0"/>
        <c:axPos val="l"/>
        <c:numFmt formatCode="General" sourceLinked="1"/>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200349184"/>
        <c:crosses val="autoZero"/>
        <c:crossBetween val="between"/>
      </c:valAx>
      <c:spPr>
        <a:noFill/>
        <a:ln>
          <a:noFill/>
        </a:ln>
        <a:effectLst/>
      </c:spPr>
    </c:plotArea>
    <c:legend>
      <c:legendPos val="t"/>
      <c:layout>
        <c:manualLayout>
          <c:xMode val="edge"/>
          <c:yMode val="edge"/>
          <c:x val="2.2680344396202808E-2"/>
          <c:y val="1.9607843137254902E-2"/>
          <c:w val="0.95912517477371395"/>
          <c:h val="0.1765045545777366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6350" cap="flat" cmpd="sng" algn="ctr">
      <a:noFill/>
      <a:prstDash val="solid"/>
      <a:miter lim="800000"/>
    </a:ln>
    <a:effectLst/>
  </c:spPr>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כלל התלמידים החינוך העברי</c:v>
                </c:pt>
              </c:strCache>
            </c:strRef>
          </c:tx>
          <c:spPr>
            <a:solidFill>
              <a:srgbClr val="A20000"/>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זכאות לבגרות </c:v>
                </c:pt>
                <c:pt idx="1">
                  <c:v>זכאות לבגרות העומדת בדרישות ההרשמה לאוניברסיטה</c:v>
                </c:pt>
              </c:strCache>
            </c:strRef>
          </c:cat>
          <c:val>
            <c:numRef>
              <c:f>Sheet1!$B$2:$B$3</c:f>
              <c:numCache>
                <c:formatCode>General</c:formatCode>
                <c:ptCount val="2"/>
                <c:pt idx="0">
                  <c:v>70</c:v>
                </c:pt>
                <c:pt idx="1">
                  <c:v>60</c:v>
                </c:pt>
              </c:numCache>
            </c:numRef>
          </c:val>
        </c:ser>
        <c:ser>
          <c:idx val="1"/>
          <c:order val="1"/>
          <c:tx>
            <c:strRef>
              <c:f>Sheet1!$C$1</c:f>
              <c:strCache>
                <c:ptCount val="1"/>
                <c:pt idx="0">
                  <c:v>משתתפי התכנית</c:v>
                </c:pt>
              </c:strCache>
            </c:strRef>
          </c:tx>
          <c:spPr>
            <a:solidFill>
              <a:srgbClr val="70AD47"/>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זכאות לבגרות </c:v>
                </c:pt>
                <c:pt idx="1">
                  <c:v>זכאות לבגרות העומדת בדרישות ההרשמה לאוניברסיטה</c:v>
                </c:pt>
              </c:strCache>
            </c:strRef>
          </c:cat>
          <c:val>
            <c:numRef>
              <c:f>Sheet1!$C$2:$C$3</c:f>
              <c:numCache>
                <c:formatCode>General</c:formatCode>
                <c:ptCount val="2"/>
                <c:pt idx="0">
                  <c:v>78</c:v>
                </c:pt>
                <c:pt idx="1">
                  <c:v>55</c:v>
                </c:pt>
              </c:numCache>
            </c:numRef>
          </c:val>
        </c:ser>
        <c:ser>
          <c:idx val="2"/>
          <c:order val="2"/>
          <c:tx>
            <c:strRef>
              <c:f>Sheet1!$D$1</c:f>
              <c:strCache>
                <c:ptCount val="1"/>
                <c:pt idx="0">
                  <c:v>יוצאי אתיופיה שלא השתתפו בתכנית</c:v>
                </c:pt>
              </c:strCache>
            </c:strRef>
          </c:tx>
          <c:spPr>
            <a:solidFill>
              <a:srgbClr val="FFFF66"/>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Sheet1!$A$2:$A$3</c:f>
              <c:strCache>
                <c:ptCount val="2"/>
                <c:pt idx="0">
                  <c:v>זכאות לבגרות </c:v>
                </c:pt>
                <c:pt idx="1">
                  <c:v>זכאות לבגרות העומדת בדרישות ההרשמה לאוניברסיטה</c:v>
                </c:pt>
              </c:strCache>
            </c:strRef>
          </c:cat>
          <c:val>
            <c:numRef>
              <c:f>Sheet1!$D$2:$D$3</c:f>
              <c:numCache>
                <c:formatCode>General</c:formatCode>
                <c:ptCount val="2"/>
                <c:pt idx="0">
                  <c:v>59</c:v>
                </c:pt>
                <c:pt idx="1">
                  <c:v>38</c:v>
                </c:pt>
              </c:numCache>
            </c:numRef>
          </c:val>
        </c:ser>
        <c:dLbls>
          <c:showLegendKey val="0"/>
          <c:showVal val="0"/>
          <c:showCatName val="0"/>
          <c:showSerName val="0"/>
          <c:showPercent val="0"/>
          <c:showBubbleSize val="0"/>
        </c:dLbls>
        <c:gapWidth val="150"/>
        <c:axId val="200402048"/>
        <c:axId val="200403584"/>
      </c:barChart>
      <c:catAx>
        <c:axId val="200402048"/>
        <c:scaling>
          <c:orientation val="minMax"/>
        </c:scaling>
        <c:delete val="0"/>
        <c:axPos val="b"/>
        <c:numFmt formatCode="General"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200403584"/>
        <c:crosses val="autoZero"/>
        <c:auto val="1"/>
        <c:lblAlgn val="ctr"/>
        <c:lblOffset val="100"/>
        <c:noMultiLvlLbl val="0"/>
      </c:catAx>
      <c:valAx>
        <c:axId val="200403584"/>
        <c:scaling>
          <c:orientation val="minMax"/>
          <c:max val="100"/>
        </c:scaling>
        <c:delete val="0"/>
        <c:axPos val="l"/>
        <c:numFmt formatCode="General" sourceLinked="1"/>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200402048"/>
        <c:crosses val="autoZero"/>
        <c:crossBetween val="between"/>
      </c:valAx>
      <c:spPr>
        <a:noFill/>
        <a:ln>
          <a:noFill/>
        </a:ln>
        <a:effectLst/>
      </c:spPr>
    </c:plotArea>
    <c:legend>
      <c:legendPos val="t"/>
      <c:layout>
        <c:manualLayout>
          <c:xMode val="edge"/>
          <c:yMode val="edge"/>
          <c:x val="2.2680344396202808E-2"/>
          <c:y val="1.9607843137254902E-2"/>
          <c:w val="0.95912517477371395"/>
          <c:h val="0.1765045545777366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6350" cap="flat" cmpd="sng" algn="ctr">
      <a:noFill/>
      <a:prstDash val="solid"/>
      <a:miter lim="800000"/>
    </a:ln>
    <a:effectLst/>
  </c:spPr>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כלל התלמידים החינוך העברי</c:v>
                </c:pt>
              </c:strCache>
            </c:strRef>
          </c:tx>
          <c:spPr>
            <a:solidFill>
              <a:srgbClr val="A20000"/>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זכאות לבגרות </c:v>
                </c:pt>
                <c:pt idx="1">
                  <c:v>זכאות לבגרות העומדת בדרישות ההרשמה לאוניברסיטה</c:v>
                </c:pt>
              </c:strCache>
            </c:strRef>
          </c:cat>
          <c:val>
            <c:numRef>
              <c:f>Sheet1!$B$2:$B$3</c:f>
              <c:numCache>
                <c:formatCode>General</c:formatCode>
                <c:ptCount val="2"/>
                <c:pt idx="0">
                  <c:v>69</c:v>
                </c:pt>
                <c:pt idx="1">
                  <c:v>59</c:v>
                </c:pt>
              </c:numCache>
            </c:numRef>
          </c:val>
        </c:ser>
        <c:ser>
          <c:idx val="1"/>
          <c:order val="1"/>
          <c:tx>
            <c:strRef>
              <c:f>Sheet1!$C$1</c:f>
              <c:strCache>
                <c:ptCount val="1"/>
                <c:pt idx="0">
                  <c:v>משתתפי התכנית</c:v>
                </c:pt>
              </c:strCache>
            </c:strRef>
          </c:tx>
          <c:spPr>
            <a:solidFill>
              <a:srgbClr val="70AD47"/>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זכאות לבגרות </c:v>
                </c:pt>
                <c:pt idx="1">
                  <c:v>זכאות לבגרות העומדת בדרישות ההרשמה לאוניברסיטה</c:v>
                </c:pt>
              </c:strCache>
            </c:strRef>
          </c:cat>
          <c:val>
            <c:numRef>
              <c:f>Sheet1!$C$2:$C$3</c:f>
              <c:numCache>
                <c:formatCode>General</c:formatCode>
                <c:ptCount val="2"/>
                <c:pt idx="0">
                  <c:v>65</c:v>
                </c:pt>
                <c:pt idx="1">
                  <c:v>45</c:v>
                </c:pt>
              </c:numCache>
            </c:numRef>
          </c:val>
        </c:ser>
        <c:ser>
          <c:idx val="2"/>
          <c:order val="2"/>
          <c:tx>
            <c:strRef>
              <c:f>Sheet1!$D$1</c:f>
              <c:strCache>
                <c:ptCount val="1"/>
                <c:pt idx="0">
                  <c:v>יוצאי אתיופיה שלא השתתפו בתכנית</c:v>
                </c:pt>
              </c:strCache>
            </c:strRef>
          </c:tx>
          <c:spPr>
            <a:solidFill>
              <a:srgbClr val="FFFF66"/>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Sheet1!$A$2:$A$3</c:f>
              <c:strCache>
                <c:ptCount val="2"/>
                <c:pt idx="0">
                  <c:v>זכאות לבגרות </c:v>
                </c:pt>
                <c:pt idx="1">
                  <c:v>זכאות לבגרות העומדת בדרישות ההרשמה לאוניברסיטה</c:v>
                </c:pt>
              </c:strCache>
            </c:strRef>
          </c:cat>
          <c:val>
            <c:numRef>
              <c:f>Sheet1!$D$2:$D$3</c:f>
              <c:numCache>
                <c:formatCode>General</c:formatCode>
                <c:ptCount val="2"/>
                <c:pt idx="0">
                  <c:v>44</c:v>
                </c:pt>
                <c:pt idx="1">
                  <c:v>25</c:v>
                </c:pt>
              </c:numCache>
            </c:numRef>
          </c:val>
        </c:ser>
        <c:dLbls>
          <c:showLegendKey val="0"/>
          <c:showVal val="0"/>
          <c:showCatName val="0"/>
          <c:showSerName val="0"/>
          <c:showPercent val="0"/>
          <c:showBubbleSize val="0"/>
        </c:dLbls>
        <c:gapWidth val="150"/>
        <c:axId val="200528256"/>
        <c:axId val="200529792"/>
      </c:barChart>
      <c:catAx>
        <c:axId val="200528256"/>
        <c:scaling>
          <c:orientation val="minMax"/>
        </c:scaling>
        <c:delete val="0"/>
        <c:axPos val="b"/>
        <c:numFmt formatCode="General"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200529792"/>
        <c:crosses val="autoZero"/>
        <c:auto val="1"/>
        <c:lblAlgn val="ctr"/>
        <c:lblOffset val="100"/>
        <c:noMultiLvlLbl val="0"/>
      </c:catAx>
      <c:valAx>
        <c:axId val="200529792"/>
        <c:scaling>
          <c:orientation val="minMax"/>
          <c:max val="100"/>
        </c:scaling>
        <c:delete val="0"/>
        <c:axPos val="l"/>
        <c:numFmt formatCode="General" sourceLinked="1"/>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200528256"/>
        <c:crosses val="autoZero"/>
        <c:crossBetween val="between"/>
      </c:valAx>
      <c:spPr>
        <a:noFill/>
        <a:ln>
          <a:noFill/>
        </a:ln>
        <a:effectLst/>
      </c:spPr>
    </c:plotArea>
    <c:legend>
      <c:legendPos val="t"/>
      <c:layout>
        <c:manualLayout>
          <c:xMode val="edge"/>
          <c:yMode val="edge"/>
          <c:x val="2.2680344396202808E-2"/>
          <c:y val="1.9607843137254902E-2"/>
          <c:w val="0.95912517477371395"/>
          <c:h val="0.1765045545777366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6350" cap="flat" cmpd="sng" algn="ctr">
      <a:noFill/>
      <a:prstDash val="solid"/>
      <a:miter lim="800000"/>
    </a:ln>
    <a:effectLst/>
  </c:spPr>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משתתפי התכנית</c:v>
                </c:pt>
              </c:strCache>
            </c:strRef>
          </c:tx>
          <c:spPr>
            <a:solidFill>
              <a:schemeClr val="accent6"/>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זכאות לבגרות**</c:v>
                </c:pt>
                <c:pt idx="1">
                  <c:v>זכאות לבגרות העומדת בדרישות ההרשמה לאוניברסיטה**</c:v>
                </c:pt>
              </c:strCache>
            </c:strRef>
          </c:cat>
          <c:val>
            <c:numRef>
              <c:f>Sheet1!$B$2:$B$3</c:f>
              <c:numCache>
                <c:formatCode>General</c:formatCode>
                <c:ptCount val="2"/>
                <c:pt idx="0">
                  <c:v>74</c:v>
                </c:pt>
                <c:pt idx="1">
                  <c:v>52</c:v>
                </c:pt>
              </c:numCache>
            </c:numRef>
          </c:val>
        </c:ser>
        <c:ser>
          <c:idx val="1"/>
          <c:order val="1"/>
          <c:tx>
            <c:strRef>
              <c:f>Sheet1!$C$1</c:f>
              <c:strCache>
                <c:ptCount val="1"/>
                <c:pt idx="0">
                  <c:v>קבוצת השוואה</c:v>
                </c:pt>
              </c:strCache>
            </c:strRef>
          </c:tx>
          <c:spPr>
            <a:solidFill>
              <a:srgbClr val="FFC971"/>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זכאות לבגרות**</c:v>
                </c:pt>
                <c:pt idx="1">
                  <c:v>זכאות לבגרות העומדת בדרישות ההרשמה לאוניברסיטה**</c:v>
                </c:pt>
              </c:strCache>
            </c:strRef>
          </c:cat>
          <c:val>
            <c:numRef>
              <c:f>Sheet1!$C$2:$C$3</c:f>
              <c:numCache>
                <c:formatCode>General</c:formatCode>
                <c:ptCount val="2"/>
                <c:pt idx="0">
                  <c:v>62</c:v>
                </c:pt>
                <c:pt idx="1">
                  <c:v>42</c:v>
                </c:pt>
              </c:numCache>
            </c:numRef>
          </c:val>
        </c:ser>
        <c:dLbls>
          <c:showLegendKey val="0"/>
          <c:showVal val="0"/>
          <c:showCatName val="0"/>
          <c:showSerName val="0"/>
          <c:showPercent val="0"/>
          <c:showBubbleSize val="0"/>
        </c:dLbls>
        <c:gapWidth val="150"/>
        <c:axId val="114688768"/>
        <c:axId val="114690304"/>
      </c:barChart>
      <c:catAx>
        <c:axId val="114688768"/>
        <c:scaling>
          <c:orientation val="minMax"/>
        </c:scaling>
        <c:delete val="0"/>
        <c:axPos val="b"/>
        <c:numFmt formatCode="General"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114690304"/>
        <c:crosses val="autoZero"/>
        <c:auto val="1"/>
        <c:lblAlgn val="ctr"/>
        <c:lblOffset val="100"/>
        <c:noMultiLvlLbl val="0"/>
      </c:catAx>
      <c:valAx>
        <c:axId val="114690304"/>
        <c:scaling>
          <c:orientation val="minMax"/>
          <c:max val="100"/>
        </c:scaling>
        <c:delete val="0"/>
        <c:axPos val="l"/>
        <c:numFmt formatCode="General" sourceLinked="1"/>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11468876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6350" cap="flat" cmpd="sng" algn="ctr">
      <a:noFill/>
      <a:prstDash val="solid"/>
      <a:miter lim="800000"/>
    </a:ln>
    <a:effectLst/>
  </c:spPr>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משתתפי התכנית</c:v>
                </c:pt>
              </c:strCache>
            </c:strRef>
          </c:tx>
          <c:spPr>
            <a:solidFill>
              <a:srgbClr val="70AD47"/>
            </a:solidFill>
            <a:ln>
              <a:solidFill>
                <a:schemeClr val="tx1"/>
              </a:solidFill>
            </a:ln>
            <a:effectLst/>
          </c:spPr>
          <c:invertIfNegative val="0"/>
          <c:dPt>
            <c:idx val="0"/>
            <c:invertIfNegative val="0"/>
            <c:bubble3D val="0"/>
          </c:dPt>
          <c:dPt>
            <c:idx val="1"/>
            <c:invertIfNegative val="0"/>
            <c:bubble3D val="0"/>
          </c:dPt>
          <c:dPt>
            <c:idx val="3"/>
            <c:invertIfNegative val="0"/>
            <c:bubble3D val="0"/>
          </c:dPt>
          <c:dPt>
            <c:idx val="4"/>
            <c:invertIfNegative val="0"/>
            <c:bubble3D val="0"/>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זכאות לבגרות *</c:v>
                </c:pt>
                <c:pt idx="1">
                  <c:v>זכאות לבגרות העומדת בדרישות ההרשמה לאוניברסיטה</c:v>
                </c:pt>
                <c:pt idx="3">
                  <c:v>זכאות לבגרות**</c:v>
                </c:pt>
                <c:pt idx="4">
                  <c:v>זכאות לבגרות העומדת בדרישות האוניברסיטה*</c:v>
                </c:pt>
              </c:strCache>
            </c:strRef>
          </c:cat>
          <c:val>
            <c:numRef>
              <c:f>Sheet1!$B$2:$B$6</c:f>
              <c:numCache>
                <c:formatCode>General</c:formatCode>
                <c:ptCount val="5"/>
                <c:pt idx="0">
                  <c:v>65</c:v>
                </c:pt>
                <c:pt idx="1">
                  <c:v>45</c:v>
                </c:pt>
                <c:pt idx="3">
                  <c:v>78</c:v>
                </c:pt>
                <c:pt idx="4">
                  <c:v>55</c:v>
                </c:pt>
              </c:numCache>
            </c:numRef>
          </c:val>
        </c:ser>
        <c:ser>
          <c:idx val="1"/>
          <c:order val="1"/>
          <c:tx>
            <c:strRef>
              <c:f>Sheet1!$C$1</c:f>
              <c:strCache>
                <c:ptCount val="1"/>
                <c:pt idx="0">
                  <c:v>קבוצת השוואה</c:v>
                </c:pt>
              </c:strCache>
            </c:strRef>
          </c:tx>
          <c:spPr>
            <a:solidFill>
              <a:srgbClr val="FFBF57"/>
            </a:solidFill>
            <a:ln>
              <a:solidFill>
                <a:schemeClr val="tx1"/>
              </a:solidFill>
            </a:ln>
            <a:effectLst/>
          </c:spPr>
          <c:invertIfNegative val="0"/>
          <c:dPt>
            <c:idx val="0"/>
            <c:invertIfNegative val="0"/>
            <c:bubble3D val="0"/>
          </c:dPt>
          <c:dPt>
            <c:idx val="1"/>
            <c:invertIfNegative val="0"/>
            <c:bubble3D val="0"/>
          </c:dPt>
          <c:dPt>
            <c:idx val="3"/>
            <c:invertIfNegative val="0"/>
            <c:bubble3D val="0"/>
          </c:dPt>
          <c:dPt>
            <c:idx val="4"/>
            <c:invertIfNegative val="0"/>
            <c:bubble3D val="0"/>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זכאות לבגרות *</c:v>
                </c:pt>
                <c:pt idx="1">
                  <c:v>זכאות לבגרות העומדת בדרישות ההרשמה לאוניברסיטה</c:v>
                </c:pt>
                <c:pt idx="3">
                  <c:v>זכאות לבגרות**</c:v>
                </c:pt>
                <c:pt idx="4">
                  <c:v>זכאות לבגרות העומדת בדרישות האוניברסיטה*</c:v>
                </c:pt>
              </c:strCache>
            </c:strRef>
          </c:cat>
          <c:val>
            <c:numRef>
              <c:f>Sheet1!$C$2:$C$6</c:f>
              <c:numCache>
                <c:formatCode>General</c:formatCode>
                <c:ptCount val="5"/>
                <c:pt idx="0">
                  <c:v>54</c:v>
                </c:pt>
                <c:pt idx="1">
                  <c:v>36</c:v>
                </c:pt>
                <c:pt idx="3">
                  <c:v>66</c:v>
                </c:pt>
                <c:pt idx="4">
                  <c:v>44</c:v>
                </c:pt>
              </c:numCache>
            </c:numRef>
          </c:val>
        </c:ser>
        <c:dLbls>
          <c:showLegendKey val="0"/>
          <c:showVal val="0"/>
          <c:showCatName val="0"/>
          <c:showSerName val="0"/>
          <c:showPercent val="0"/>
          <c:showBubbleSize val="0"/>
        </c:dLbls>
        <c:gapWidth val="150"/>
        <c:axId val="124897536"/>
        <c:axId val="124903424"/>
      </c:barChart>
      <c:catAx>
        <c:axId val="124897536"/>
        <c:scaling>
          <c:orientation val="minMax"/>
        </c:scaling>
        <c:delete val="0"/>
        <c:axPos val="b"/>
        <c:numFmt formatCode="General"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24903424"/>
        <c:crosses val="autoZero"/>
        <c:auto val="1"/>
        <c:lblAlgn val="ctr"/>
        <c:lblOffset val="100"/>
        <c:noMultiLvlLbl val="0"/>
      </c:catAx>
      <c:valAx>
        <c:axId val="124903424"/>
        <c:scaling>
          <c:orientation val="minMax"/>
          <c:max val="100"/>
        </c:scaling>
        <c:delete val="0"/>
        <c:axPos val="l"/>
        <c:numFmt formatCode="General" sourceLinked="1"/>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124897536"/>
        <c:crosses val="autoZero"/>
        <c:crossBetween val="between"/>
      </c:valAx>
      <c:spPr>
        <a:noFill/>
        <a:ln>
          <a:noFill/>
        </a:ln>
        <a:effectLst/>
      </c:spPr>
    </c:plotArea>
    <c:legend>
      <c:legendPos val="t"/>
      <c:layout>
        <c:manualLayout>
          <c:xMode val="edge"/>
          <c:yMode val="edge"/>
          <c:x val="0.24970312474968359"/>
          <c:y val="0"/>
          <c:w val="0.49741460706332807"/>
          <c:h val="8.2518467050997954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6350" cap="flat" cmpd="sng" algn="ctr">
      <a:noFill/>
      <a:prstDash val="solid"/>
      <a:miter lim="800000"/>
    </a:ln>
    <a:effectLst/>
  </c:spPr>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משתתפי התכנית</c:v>
                </c:pt>
              </c:strCache>
            </c:strRef>
          </c:tx>
          <c:spPr>
            <a:pattFill prst="pct5">
              <a:fgClr>
                <a:schemeClr val="bg1"/>
              </a:fgClr>
              <a:bgClr>
                <a:schemeClr val="accent6"/>
              </a:bgClr>
            </a:pattFill>
            <a:ln>
              <a:solidFill>
                <a:schemeClr val="tx1"/>
              </a:solidFill>
            </a:ln>
            <a:effectLst/>
          </c:spPr>
          <c:invertIfNegative val="0"/>
          <c:dPt>
            <c:idx val="0"/>
            <c:invertIfNegative val="0"/>
            <c:bubble3D val="0"/>
            <c:spPr>
              <a:solidFill>
                <a:srgbClr val="70AD47"/>
              </a:solidFill>
              <a:ln>
                <a:solidFill>
                  <a:schemeClr val="tx1"/>
                </a:solidFill>
              </a:ln>
              <a:effectLst/>
            </c:spPr>
          </c:dPt>
          <c:dPt>
            <c:idx val="1"/>
            <c:invertIfNegative val="0"/>
            <c:bubble3D val="0"/>
            <c:spPr>
              <a:solidFill>
                <a:srgbClr val="70AD47"/>
              </a:solidFill>
              <a:ln>
                <a:solidFill>
                  <a:schemeClr val="tx1"/>
                </a:solidFill>
              </a:ln>
              <a:effectLst/>
            </c:spPr>
          </c:dPt>
          <c:dPt>
            <c:idx val="3"/>
            <c:invertIfNegative val="0"/>
            <c:bubble3D val="0"/>
            <c:spPr>
              <a:solidFill>
                <a:srgbClr val="70AD47"/>
              </a:solidFill>
              <a:ln>
                <a:solidFill>
                  <a:schemeClr val="tx1"/>
                </a:solidFill>
              </a:ln>
              <a:effectLst/>
            </c:spPr>
          </c:dPt>
          <c:dPt>
            <c:idx val="4"/>
            <c:invertIfNegative val="0"/>
            <c:bubble3D val="0"/>
            <c:spPr>
              <a:solidFill>
                <a:srgbClr val="70AD47"/>
              </a:solidFill>
              <a:ln>
                <a:solidFill>
                  <a:schemeClr val="tx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זכאות לבגרות*</c:v>
                </c:pt>
                <c:pt idx="1">
                  <c:v>זכאות לבגרות העומדת בדרישות האוניברסיטה</c:v>
                </c:pt>
                <c:pt idx="3">
                  <c:v>זכאות לבגרות** </c:v>
                </c:pt>
                <c:pt idx="4">
                  <c:v>זכאות לבגרות העומדת בדרישות ההרשמה לאוניברסיטה**</c:v>
                </c:pt>
              </c:strCache>
            </c:strRef>
          </c:cat>
          <c:val>
            <c:numRef>
              <c:f>Sheet1!$B$2:$B$6</c:f>
              <c:numCache>
                <c:formatCode>General</c:formatCode>
                <c:ptCount val="5"/>
                <c:pt idx="0">
                  <c:v>72</c:v>
                </c:pt>
                <c:pt idx="1">
                  <c:v>49</c:v>
                </c:pt>
                <c:pt idx="3">
                  <c:v>77</c:v>
                </c:pt>
                <c:pt idx="4">
                  <c:v>57</c:v>
                </c:pt>
              </c:numCache>
            </c:numRef>
          </c:val>
        </c:ser>
        <c:ser>
          <c:idx val="1"/>
          <c:order val="1"/>
          <c:tx>
            <c:strRef>
              <c:f>Sheet1!$C$1</c:f>
              <c:strCache>
                <c:ptCount val="1"/>
                <c:pt idx="0">
                  <c:v>קבוצת השוואה</c:v>
                </c:pt>
              </c:strCache>
            </c:strRef>
          </c:tx>
          <c:spPr>
            <a:solidFill>
              <a:srgbClr val="FFBF57"/>
            </a:solidFill>
            <a:ln>
              <a:solidFill>
                <a:schemeClr val="tx1"/>
              </a:solidFill>
            </a:ln>
            <a:effectLst/>
          </c:spPr>
          <c:invertIfNegative val="0"/>
          <c:dPt>
            <c:idx val="0"/>
            <c:invertIfNegative val="0"/>
            <c:bubble3D val="0"/>
          </c:dPt>
          <c:dPt>
            <c:idx val="1"/>
            <c:invertIfNegative val="0"/>
            <c:bubble3D val="0"/>
          </c:dPt>
          <c:dPt>
            <c:idx val="3"/>
            <c:invertIfNegative val="0"/>
            <c:bubble3D val="0"/>
          </c:dPt>
          <c:dPt>
            <c:idx val="4"/>
            <c:invertIfNegative val="0"/>
            <c:bubble3D val="0"/>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זכאות לבגרות*</c:v>
                </c:pt>
                <c:pt idx="1">
                  <c:v>זכאות לבגרות העומדת בדרישות האוניברסיטה</c:v>
                </c:pt>
                <c:pt idx="3">
                  <c:v>זכאות לבגרות** </c:v>
                </c:pt>
                <c:pt idx="4">
                  <c:v>זכאות לבגרות העומדת בדרישות ההרשמה לאוניברסיטה**</c:v>
                </c:pt>
              </c:strCache>
            </c:strRef>
          </c:cat>
          <c:val>
            <c:numRef>
              <c:f>Sheet1!$C$2:$C$6</c:f>
              <c:numCache>
                <c:formatCode>General</c:formatCode>
                <c:ptCount val="5"/>
                <c:pt idx="0">
                  <c:v>64</c:v>
                </c:pt>
                <c:pt idx="1">
                  <c:v>46</c:v>
                </c:pt>
                <c:pt idx="3">
                  <c:v>60</c:v>
                </c:pt>
                <c:pt idx="4">
                  <c:v>33</c:v>
                </c:pt>
              </c:numCache>
            </c:numRef>
          </c:val>
        </c:ser>
        <c:dLbls>
          <c:showLegendKey val="0"/>
          <c:showVal val="0"/>
          <c:showCatName val="0"/>
          <c:showSerName val="0"/>
          <c:showPercent val="0"/>
          <c:showBubbleSize val="0"/>
        </c:dLbls>
        <c:gapWidth val="150"/>
        <c:axId val="125772928"/>
        <c:axId val="125774464"/>
      </c:barChart>
      <c:catAx>
        <c:axId val="125772928"/>
        <c:scaling>
          <c:orientation val="minMax"/>
        </c:scaling>
        <c:delete val="0"/>
        <c:axPos val="b"/>
        <c:numFmt formatCode="General"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25774464"/>
        <c:crosses val="autoZero"/>
        <c:auto val="1"/>
        <c:lblAlgn val="ctr"/>
        <c:lblOffset val="100"/>
        <c:noMultiLvlLbl val="0"/>
      </c:catAx>
      <c:valAx>
        <c:axId val="125774464"/>
        <c:scaling>
          <c:orientation val="minMax"/>
          <c:max val="100"/>
        </c:scaling>
        <c:delete val="0"/>
        <c:axPos val="l"/>
        <c:numFmt formatCode="General" sourceLinked="1"/>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125772928"/>
        <c:crosses val="autoZero"/>
        <c:crossBetween val="between"/>
      </c:valAx>
      <c:spPr>
        <a:noFill/>
        <a:ln>
          <a:noFill/>
        </a:ln>
        <a:effectLst/>
      </c:spPr>
    </c:plotArea>
    <c:legend>
      <c:legendPos val="t"/>
      <c:layout>
        <c:manualLayout>
          <c:xMode val="edge"/>
          <c:yMode val="edge"/>
          <c:x val="0.24970312474968359"/>
          <c:y val="0"/>
          <c:w val="0.49741460706332807"/>
          <c:h val="8.2518467050997954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6350" cap="flat" cmpd="sng" algn="ctr">
      <a:noFill/>
      <a:prstDash val="solid"/>
      <a:miter lim="800000"/>
    </a:ln>
    <a:effectLst/>
  </c:spPr>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משתתפי התכנית</c:v>
                </c:pt>
              </c:strCache>
            </c:strRef>
          </c:tx>
          <c:spPr>
            <a:solidFill>
              <a:schemeClr val="accent6"/>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זכאות לבגרות*</c:v>
                </c:pt>
                <c:pt idx="1">
                  <c:v>זכאות לבגרות העומדת בדרישות ההרשמה לאוניברסיטה</c:v>
                </c:pt>
              </c:strCache>
            </c:strRef>
          </c:cat>
          <c:val>
            <c:numRef>
              <c:f>Sheet1!$B$2:$B$3</c:f>
              <c:numCache>
                <c:formatCode>General</c:formatCode>
                <c:ptCount val="2"/>
                <c:pt idx="0">
                  <c:v>77</c:v>
                </c:pt>
                <c:pt idx="1">
                  <c:v>54</c:v>
                </c:pt>
              </c:numCache>
            </c:numRef>
          </c:val>
        </c:ser>
        <c:ser>
          <c:idx val="1"/>
          <c:order val="1"/>
          <c:tx>
            <c:strRef>
              <c:f>Sheet1!$C$1</c:f>
              <c:strCache>
                <c:ptCount val="1"/>
                <c:pt idx="0">
                  <c:v>קבוצת השוואה</c:v>
                </c:pt>
              </c:strCache>
            </c:strRef>
          </c:tx>
          <c:spPr>
            <a:solidFill>
              <a:srgbClr val="FFC971"/>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זכאות לבגרות*</c:v>
                </c:pt>
                <c:pt idx="1">
                  <c:v>זכאות לבגרות העומדת בדרישות ההרשמה לאוניברסיטה</c:v>
                </c:pt>
              </c:strCache>
            </c:strRef>
          </c:cat>
          <c:val>
            <c:numRef>
              <c:f>Sheet1!$C$2:$C$3</c:f>
              <c:numCache>
                <c:formatCode>General</c:formatCode>
                <c:ptCount val="2"/>
                <c:pt idx="0">
                  <c:v>68</c:v>
                </c:pt>
                <c:pt idx="1">
                  <c:v>52</c:v>
                </c:pt>
              </c:numCache>
            </c:numRef>
          </c:val>
        </c:ser>
        <c:dLbls>
          <c:showLegendKey val="0"/>
          <c:showVal val="0"/>
          <c:showCatName val="0"/>
          <c:showSerName val="0"/>
          <c:showPercent val="0"/>
          <c:showBubbleSize val="0"/>
        </c:dLbls>
        <c:gapWidth val="150"/>
        <c:axId val="122093952"/>
        <c:axId val="122095488"/>
      </c:barChart>
      <c:catAx>
        <c:axId val="122093952"/>
        <c:scaling>
          <c:orientation val="minMax"/>
        </c:scaling>
        <c:delete val="0"/>
        <c:axPos val="b"/>
        <c:numFmt formatCode="General"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122095488"/>
        <c:crosses val="autoZero"/>
        <c:auto val="1"/>
        <c:lblAlgn val="ctr"/>
        <c:lblOffset val="100"/>
        <c:noMultiLvlLbl val="0"/>
      </c:catAx>
      <c:valAx>
        <c:axId val="122095488"/>
        <c:scaling>
          <c:orientation val="minMax"/>
          <c:max val="100"/>
        </c:scaling>
        <c:delete val="0"/>
        <c:axPos val="l"/>
        <c:numFmt formatCode="General" sourceLinked="1"/>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12209395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6350" cap="flat" cmpd="sng" algn="ctr">
      <a:noFill/>
      <a:prstDash val="solid"/>
      <a:miter lim="800000"/>
    </a:ln>
    <a:effectLst/>
  </c:spPr>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משתתפי התכנית</c:v>
                </c:pt>
              </c:strCache>
            </c:strRef>
          </c:tx>
          <c:spPr>
            <a:solidFill>
              <a:srgbClr val="70AD47"/>
            </a:solidFill>
            <a:ln>
              <a:solidFill>
                <a:schemeClr val="tx1"/>
              </a:solidFill>
            </a:ln>
            <a:effectLst/>
          </c:spPr>
          <c:invertIfNegative val="0"/>
          <c:dPt>
            <c:idx val="0"/>
            <c:invertIfNegative val="0"/>
            <c:bubble3D val="0"/>
          </c:dPt>
          <c:dPt>
            <c:idx val="1"/>
            <c:invertIfNegative val="0"/>
            <c:bubble3D val="0"/>
          </c:dPt>
          <c:dPt>
            <c:idx val="3"/>
            <c:invertIfNegative val="0"/>
            <c:bubble3D val="0"/>
          </c:dPt>
          <c:dPt>
            <c:idx val="4"/>
            <c:invertIfNegative val="0"/>
            <c:bubble3D val="0"/>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זכאות לבגרות </c:v>
                </c:pt>
                <c:pt idx="1">
                  <c:v>זכאות לבגרות העומדת בדרישות ההרשמה לאוניברסיטה</c:v>
                </c:pt>
                <c:pt idx="3">
                  <c:v>זכאות לבגרות*</c:v>
                </c:pt>
                <c:pt idx="4">
                  <c:v>זכאות לבגרות העומדת בדרישות האוניברסיטה</c:v>
                </c:pt>
              </c:strCache>
            </c:strRef>
          </c:cat>
          <c:val>
            <c:numRef>
              <c:f>Sheet1!$B$2:$B$6</c:f>
              <c:numCache>
                <c:formatCode>General</c:formatCode>
                <c:ptCount val="5"/>
                <c:pt idx="0">
                  <c:v>82</c:v>
                </c:pt>
                <c:pt idx="1">
                  <c:v>68</c:v>
                </c:pt>
                <c:pt idx="3">
                  <c:v>73</c:v>
                </c:pt>
                <c:pt idx="4">
                  <c:v>45</c:v>
                </c:pt>
              </c:numCache>
            </c:numRef>
          </c:val>
        </c:ser>
        <c:ser>
          <c:idx val="1"/>
          <c:order val="1"/>
          <c:tx>
            <c:strRef>
              <c:f>Sheet1!$C$1</c:f>
              <c:strCache>
                <c:ptCount val="1"/>
                <c:pt idx="0">
                  <c:v>קבוצת השוואה</c:v>
                </c:pt>
              </c:strCache>
            </c:strRef>
          </c:tx>
          <c:spPr>
            <a:solidFill>
              <a:srgbClr val="FFBF57"/>
            </a:solidFill>
            <a:ln>
              <a:solidFill>
                <a:schemeClr val="tx1"/>
              </a:solidFill>
            </a:ln>
            <a:effectLst/>
          </c:spPr>
          <c:invertIfNegative val="0"/>
          <c:dPt>
            <c:idx val="0"/>
            <c:invertIfNegative val="0"/>
            <c:bubble3D val="0"/>
          </c:dPt>
          <c:dPt>
            <c:idx val="1"/>
            <c:invertIfNegative val="0"/>
            <c:bubble3D val="0"/>
          </c:dPt>
          <c:dPt>
            <c:idx val="3"/>
            <c:invertIfNegative val="0"/>
            <c:bubble3D val="0"/>
          </c:dPt>
          <c:dPt>
            <c:idx val="4"/>
            <c:invertIfNegative val="0"/>
            <c:bubble3D val="0"/>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זכאות לבגרות </c:v>
                </c:pt>
                <c:pt idx="1">
                  <c:v>זכאות לבגרות העומדת בדרישות ההרשמה לאוניברסיטה</c:v>
                </c:pt>
                <c:pt idx="3">
                  <c:v>זכאות לבגרות*</c:v>
                </c:pt>
                <c:pt idx="4">
                  <c:v>זכאות לבגרות העומדת בדרישות האוניברסיטה</c:v>
                </c:pt>
              </c:strCache>
            </c:strRef>
          </c:cat>
          <c:val>
            <c:numRef>
              <c:f>Sheet1!$C$2:$C$6</c:f>
              <c:numCache>
                <c:formatCode>General</c:formatCode>
                <c:ptCount val="5"/>
                <c:pt idx="0">
                  <c:v>80</c:v>
                </c:pt>
                <c:pt idx="1">
                  <c:v>66</c:v>
                </c:pt>
                <c:pt idx="3">
                  <c:v>60</c:v>
                </c:pt>
                <c:pt idx="4">
                  <c:v>42</c:v>
                </c:pt>
              </c:numCache>
            </c:numRef>
          </c:val>
        </c:ser>
        <c:dLbls>
          <c:showLegendKey val="0"/>
          <c:showVal val="0"/>
          <c:showCatName val="0"/>
          <c:showSerName val="0"/>
          <c:showPercent val="0"/>
          <c:showBubbleSize val="0"/>
        </c:dLbls>
        <c:gapWidth val="150"/>
        <c:axId val="122272000"/>
        <c:axId val="122281984"/>
      </c:barChart>
      <c:catAx>
        <c:axId val="122272000"/>
        <c:scaling>
          <c:orientation val="minMax"/>
        </c:scaling>
        <c:delete val="0"/>
        <c:axPos val="b"/>
        <c:numFmt formatCode="General"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22281984"/>
        <c:crosses val="autoZero"/>
        <c:auto val="1"/>
        <c:lblAlgn val="ctr"/>
        <c:lblOffset val="100"/>
        <c:noMultiLvlLbl val="0"/>
      </c:catAx>
      <c:valAx>
        <c:axId val="122281984"/>
        <c:scaling>
          <c:orientation val="minMax"/>
          <c:max val="100"/>
        </c:scaling>
        <c:delete val="0"/>
        <c:axPos val="l"/>
        <c:numFmt formatCode="General" sourceLinked="1"/>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122272000"/>
        <c:crosses val="autoZero"/>
        <c:crossBetween val="between"/>
      </c:valAx>
      <c:spPr>
        <a:noFill/>
        <a:ln>
          <a:noFill/>
        </a:ln>
        <a:effectLst/>
      </c:spPr>
    </c:plotArea>
    <c:legend>
      <c:legendPos val="t"/>
      <c:layout>
        <c:manualLayout>
          <c:xMode val="edge"/>
          <c:yMode val="edge"/>
          <c:x val="0.24970312474968359"/>
          <c:y val="0"/>
          <c:w val="0.49741460706332807"/>
          <c:h val="8.2518467050997954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6350" cap="flat" cmpd="sng" algn="ctr">
      <a:noFill/>
      <a:prstDash val="solid"/>
      <a:miter lim="800000"/>
    </a:ln>
    <a:effectLst/>
  </c:spPr>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6.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7.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8.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9.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drawings/drawing1.xml><?xml version="1.0" encoding="utf-8"?>
<c:userShapes xmlns:c="http://schemas.openxmlformats.org/drawingml/2006/chart">
  <cdr:relSizeAnchor xmlns:cdr="http://schemas.openxmlformats.org/drawingml/2006/chartDrawing">
    <cdr:from>
      <cdr:x>0.0289</cdr:x>
      <cdr:y>0.63939</cdr:y>
    </cdr:from>
    <cdr:to>
      <cdr:x>0.26459</cdr:x>
      <cdr:y>0.7656</cdr:y>
    </cdr:to>
    <cdr:sp macro="" textlink="">
      <cdr:nvSpPr>
        <cdr:cNvPr id="2" name="Left Brace 1"/>
        <cdr:cNvSpPr/>
      </cdr:nvSpPr>
      <cdr:spPr>
        <a:xfrm xmlns:a="http://schemas.openxmlformats.org/drawingml/2006/main" rot="16200000">
          <a:off x="955649" y="1835704"/>
          <a:ext cx="504042" cy="1939669"/>
        </a:xfrm>
        <a:prstGeom xmlns:a="http://schemas.openxmlformats.org/drawingml/2006/main" prst="leftBrace">
          <a:avLst>
            <a:gd name="adj1" fmla="val 53571"/>
            <a:gd name="adj2" fmla="val 54810"/>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b="0" cap="none" spc="0">
            <a:ln w="0"/>
            <a:solidFill>
              <a:schemeClr val="tx1"/>
            </a:solidFill>
            <a:effectLst>
              <a:outerShdw blurRad="38100" dist="19050" dir="2700000" algn="tl" rotWithShape="0">
                <a:schemeClr val="dk1">
                  <a:alpha val="40000"/>
                </a:schemeClr>
              </a:outerShdw>
            </a:effectLst>
          </a:endParaRPr>
        </a:p>
      </cdr:txBody>
    </cdr:sp>
  </cdr:relSizeAnchor>
  <cdr:relSizeAnchor xmlns:cdr="http://schemas.openxmlformats.org/drawingml/2006/chartDrawing">
    <cdr:from>
      <cdr:x>0</cdr:x>
      <cdr:y>0.75947</cdr:y>
    </cdr:from>
    <cdr:to>
      <cdr:x>0.26459</cdr:x>
      <cdr:y>0.83408</cdr:y>
    </cdr:to>
    <cdr:sp macro="" textlink="">
      <cdr:nvSpPr>
        <cdr:cNvPr id="3" name="TextBox 2"/>
        <cdr:cNvSpPr txBox="1"/>
      </cdr:nvSpPr>
      <cdr:spPr>
        <a:xfrm xmlns:a="http://schemas.openxmlformats.org/drawingml/2006/main">
          <a:off x="0" y="3033061"/>
          <a:ext cx="2177504" cy="29800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rtl="1"/>
          <a:r>
            <a:rPr lang="he-IL" sz="1600" dirty="0" smtClean="0"/>
            <a:t>26% לא זכאים לבגרות</a:t>
          </a:r>
          <a:endParaRPr lang="en-US" sz="1600" dirty="0"/>
        </a:p>
      </cdr:txBody>
    </cdr:sp>
  </cdr:relSizeAnchor>
  <cdr:relSizeAnchor xmlns:cdr="http://schemas.openxmlformats.org/drawingml/2006/chartDrawing">
    <cdr:from>
      <cdr:x>0.28727</cdr:x>
      <cdr:y>0.09041</cdr:y>
    </cdr:from>
    <cdr:to>
      <cdr:x>0.53227</cdr:x>
      <cdr:y>0.30402</cdr:y>
    </cdr:to>
    <cdr:sp macro="" textlink="">
      <cdr:nvSpPr>
        <cdr:cNvPr id="4" name="TextBox 3"/>
        <cdr:cNvSpPr txBox="1"/>
      </cdr:nvSpPr>
      <cdr:spPr>
        <a:xfrm xmlns:a="http://schemas.openxmlformats.org/drawingml/2006/main">
          <a:off x="2364106" y="361079"/>
          <a:ext cx="2016224" cy="85306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rtl="1"/>
          <a:r>
            <a:rPr lang="he-IL" sz="1800" dirty="0" smtClean="0"/>
            <a:t>זכאים לבגרות בסיסית</a:t>
          </a:r>
          <a:endParaRPr lang="en-US" sz="1800" dirty="0"/>
        </a:p>
      </cdr:txBody>
    </cdr:sp>
  </cdr:relSizeAnchor>
  <cdr:relSizeAnchor xmlns:cdr="http://schemas.openxmlformats.org/drawingml/2006/chartDrawing">
    <cdr:from>
      <cdr:x>0.56209</cdr:x>
      <cdr:y>0.07419</cdr:y>
    </cdr:from>
    <cdr:to>
      <cdr:x>0.96544</cdr:x>
      <cdr:y>0.2878</cdr:y>
    </cdr:to>
    <cdr:sp macro="" textlink="">
      <cdr:nvSpPr>
        <cdr:cNvPr id="5" name="TextBox 1"/>
        <cdr:cNvSpPr txBox="1"/>
      </cdr:nvSpPr>
      <cdr:spPr>
        <a:xfrm xmlns:a="http://schemas.openxmlformats.org/drawingml/2006/main">
          <a:off x="4625776" y="296298"/>
          <a:ext cx="3319447" cy="85306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1"/>
          <a:r>
            <a:rPr lang="he-IL" sz="1800" dirty="0" smtClean="0"/>
            <a:t>זכאים לבגרות העומדת בדרישות ההרשמה לאוניברסיטה</a:t>
          </a:r>
          <a:endParaRPr lang="en-US" sz="18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3852018" y="1"/>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112643" name="Rectangle 3"/>
          <p:cNvSpPr>
            <a:spLocks noGrp="1" noChangeArrowheads="1"/>
          </p:cNvSpPr>
          <p:nvPr>
            <p:ph type="dt" sz="quarter" idx="1"/>
          </p:nvPr>
        </p:nvSpPr>
        <p:spPr bwMode="auto">
          <a:xfrm>
            <a:off x="1574" y="1"/>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fld id="{6D5B103A-A740-40D8-A61B-C8E6BAEDC35B}" type="datetime8">
              <a:rPr lang="he-IL" smtClean="0"/>
              <a:t>05 נובמבר 17</a:t>
            </a:fld>
            <a:endParaRPr lang="en-US"/>
          </a:p>
        </p:txBody>
      </p:sp>
      <p:sp>
        <p:nvSpPr>
          <p:cNvPr id="112644" name="Rectangle 4"/>
          <p:cNvSpPr>
            <a:spLocks noGrp="1" noChangeArrowheads="1"/>
          </p:cNvSpPr>
          <p:nvPr>
            <p:ph type="ftr" sz="quarter" idx="2"/>
          </p:nvPr>
        </p:nvSpPr>
        <p:spPr bwMode="auto">
          <a:xfrm>
            <a:off x="3852018"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112645" name="Rectangle 5"/>
          <p:cNvSpPr>
            <a:spLocks noGrp="1" noChangeArrowheads="1"/>
          </p:cNvSpPr>
          <p:nvPr>
            <p:ph type="sldNum" sz="quarter" idx="3"/>
          </p:nvPr>
        </p:nvSpPr>
        <p:spPr bwMode="auto">
          <a:xfrm>
            <a:off x="1574"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fld id="{1D13C20A-894A-48E7-B85E-04275FB4D21E}" type="slidenum">
              <a:rPr lang="he-IL"/>
              <a:pPr/>
              <a:t>‹#›</a:t>
            </a:fld>
            <a:endParaRPr lang="en-US"/>
          </a:p>
        </p:txBody>
      </p:sp>
    </p:spTree>
    <p:extLst>
      <p:ext uri="{BB962C8B-B14F-4D97-AF65-F5344CB8AC3E}">
        <p14:creationId xmlns:p14="http://schemas.microsoft.com/office/powerpoint/2010/main" val="384937642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hdr" sz="quarter"/>
          </p:nvPr>
        </p:nvSpPr>
        <p:spPr bwMode="auto">
          <a:xfrm>
            <a:off x="3852018" y="1"/>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94211" name="Rectangle 3"/>
          <p:cNvSpPr>
            <a:spLocks noGrp="1" noChangeArrowheads="1"/>
          </p:cNvSpPr>
          <p:nvPr>
            <p:ph type="dt" idx="1"/>
          </p:nvPr>
        </p:nvSpPr>
        <p:spPr bwMode="auto">
          <a:xfrm>
            <a:off x="1574" y="1"/>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fld id="{19498E4E-41E7-4FAE-AB65-839FA7B281B0}" type="datetime8">
              <a:rPr lang="he-IL" smtClean="0"/>
              <a:t>05 נובמבר 17</a:t>
            </a:fld>
            <a:endParaRPr lang="en-US"/>
          </a:p>
        </p:txBody>
      </p:sp>
      <p:sp>
        <p:nvSpPr>
          <p:cNvPr id="9421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p:spPr>
      </p:sp>
      <p:sp>
        <p:nvSpPr>
          <p:cNvPr id="94213" name="Rectangle 5"/>
          <p:cNvSpPr>
            <a:spLocks noGrp="1" noChangeArrowheads="1"/>
          </p:cNvSpPr>
          <p:nvPr>
            <p:ph type="body" sz="quarter" idx="3"/>
          </p:nvPr>
        </p:nvSpPr>
        <p:spPr bwMode="auto">
          <a:xfrm>
            <a:off x="679768" y="4715153"/>
            <a:ext cx="5438140" cy="4466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4214" name="Rectangle 6"/>
          <p:cNvSpPr>
            <a:spLocks noGrp="1" noChangeArrowheads="1"/>
          </p:cNvSpPr>
          <p:nvPr>
            <p:ph type="ftr" sz="quarter" idx="4"/>
          </p:nvPr>
        </p:nvSpPr>
        <p:spPr bwMode="auto">
          <a:xfrm>
            <a:off x="3852018"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94215" name="Rectangle 7"/>
          <p:cNvSpPr>
            <a:spLocks noGrp="1" noChangeArrowheads="1"/>
          </p:cNvSpPr>
          <p:nvPr>
            <p:ph type="sldNum" sz="quarter" idx="5"/>
          </p:nvPr>
        </p:nvSpPr>
        <p:spPr bwMode="auto">
          <a:xfrm>
            <a:off x="1574"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fld id="{26A196FF-B2A2-463D-A8C4-5C7D0A170F11}" type="slidenum">
              <a:rPr lang="he-IL"/>
              <a:pPr/>
              <a:t>‹#›</a:t>
            </a:fld>
            <a:endParaRPr lang="en-US"/>
          </a:p>
        </p:txBody>
      </p:sp>
    </p:spTree>
    <p:extLst>
      <p:ext uri="{BB962C8B-B14F-4D97-AF65-F5344CB8AC3E}">
        <p14:creationId xmlns:p14="http://schemas.microsoft.com/office/powerpoint/2010/main" val="1336172668"/>
      </p:ext>
    </p:extLst>
  </p:cSld>
  <p:clrMap bg1="lt1" tx1="dk1" bg2="lt2" tx2="dk2" accent1="accent1" accent2="accent2" accent3="accent3" accent4="accent4" accent5="accent5" accent6="accent6" hlink="hlink" folHlink="folHlink"/>
  <p:hf hdr="0" ftr="0"/>
  <p:notesStyle>
    <a:lvl1pPr algn="r" rtl="1" fontAlgn="base">
      <a:spcBef>
        <a:spcPct val="30000"/>
      </a:spcBef>
      <a:spcAft>
        <a:spcPct val="0"/>
      </a:spcAft>
      <a:defRPr sz="1200" kern="1200">
        <a:solidFill>
          <a:schemeClr val="tx1"/>
        </a:solidFill>
        <a:latin typeface="Arial" charset="0"/>
        <a:ea typeface="+mn-ea"/>
        <a:cs typeface="Arial" charset="0"/>
      </a:defRPr>
    </a:lvl1pPr>
    <a:lvl2pPr marL="457200" algn="r" rtl="1" fontAlgn="base">
      <a:spcBef>
        <a:spcPct val="30000"/>
      </a:spcBef>
      <a:spcAft>
        <a:spcPct val="0"/>
      </a:spcAft>
      <a:defRPr sz="1200" kern="1200">
        <a:solidFill>
          <a:schemeClr val="tx1"/>
        </a:solidFill>
        <a:latin typeface="Arial" charset="0"/>
        <a:ea typeface="+mn-ea"/>
        <a:cs typeface="Arial" charset="0"/>
      </a:defRPr>
    </a:lvl2pPr>
    <a:lvl3pPr marL="914400" algn="r" rtl="1" fontAlgn="base">
      <a:spcBef>
        <a:spcPct val="30000"/>
      </a:spcBef>
      <a:spcAft>
        <a:spcPct val="0"/>
      </a:spcAft>
      <a:defRPr sz="1200" kern="1200">
        <a:solidFill>
          <a:schemeClr val="tx1"/>
        </a:solidFill>
        <a:latin typeface="Arial" charset="0"/>
        <a:ea typeface="+mn-ea"/>
        <a:cs typeface="Arial" charset="0"/>
      </a:defRPr>
    </a:lvl3pPr>
    <a:lvl4pPr marL="1371600" algn="r" rtl="1" fontAlgn="base">
      <a:spcBef>
        <a:spcPct val="30000"/>
      </a:spcBef>
      <a:spcAft>
        <a:spcPct val="0"/>
      </a:spcAft>
      <a:defRPr sz="1200" kern="1200">
        <a:solidFill>
          <a:schemeClr val="tx1"/>
        </a:solidFill>
        <a:latin typeface="Arial" charset="0"/>
        <a:ea typeface="+mn-ea"/>
        <a:cs typeface="Arial" charset="0"/>
      </a:defRPr>
    </a:lvl4pPr>
    <a:lvl5pPr marL="1828800" algn="r" rtl="1"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baseline="0" dirty="0" smtClean="0"/>
          </a:p>
        </p:txBody>
      </p:sp>
      <p:sp>
        <p:nvSpPr>
          <p:cNvPr id="4" name="מציין מיקום של מספר שקופית 3"/>
          <p:cNvSpPr>
            <a:spLocks noGrp="1"/>
          </p:cNvSpPr>
          <p:nvPr>
            <p:ph type="sldNum" sz="quarter" idx="10"/>
          </p:nvPr>
        </p:nvSpPr>
        <p:spPr/>
        <p:txBody>
          <a:bodyPr/>
          <a:lstStyle/>
          <a:p>
            <a:fld id="{26A196FF-B2A2-463D-A8C4-5C7D0A170F11}" type="slidenum">
              <a:rPr lang="he-IL" smtClean="0"/>
              <a:pPr/>
              <a:t>1</a:t>
            </a:fld>
            <a:endParaRPr lang="en-US"/>
          </a:p>
        </p:txBody>
      </p:sp>
      <p:sp>
        <p:nvSpPr>
          <p:cNvPr id="5" name="מציין מיקום של תאריך 4"/>
          <p:cNvSpPr>
            <a:spLocks noGrp="1"/>
          </p:cNvSpPr>
          <p:nvPr>
            <p:ph type="dt" idx="11"/>
          </p:nvPr>
        </p:nvSpPr>
        <p:spPr/>
        <p:txBody>
          <a:bodyPr/>
          <a:lstStyle/>
          <a:p>
            <a:fld id="{78F35EED-378E-40D1-B1CA-7A4365902FCD}" type="datetime8">
              <a:rPr lang="he-IL" smtClean="0"/>
              <a:t>05 נובמבר 17</a:t>
            </a:fld>
            <a:endParaRPr lang="en-US"/>
          </a:p>
        </p:txBody>
      </p:sp>
    </p:spTree>
    <p:extLst>
      <p:ext uri="{BB962C8B-B14F-4D97-AF65-F5344CB8AC3E}">
        <p14:creationId xmlns:p14="http://schemas.microsoft.com/office/powerpoint/2010/main" val="42797449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baseline="0" dirty="0" smtClean="0"/>
          </a:p>
        </p:txBody>
      </p:sp>
      <p:sp>
        <p:nvSpPr>
          <p:cNvPr id="4" name="Date Placeholder 3"/>
          <p:cNvSpPr>
            <a:spLocks noGrp="1"/>
          </p:cNvSpPr>
          <p:nvPr>
            <p:ph type="dt" idx="10"/>
          </p:nvPr>
        </p:nvSpPr>
        <p:spPr/>
        <p:txBody>
          <a:bodyPr/>
          <a:lstStyle/>
          <a:p>
            <a:fld id="{19498E4E-41E7-4FAE-AB65-839FA7B281B0}" type="datetime8">
              <a:rPr lang="he-IL" smtClean="0"/>
              <a:t>05 נובמבר 17</a:t>
            </a:fld>
            <a:endParaRPr lang="en-US"/>
          </a:p>
        </p:txBody>
      </p:sp>
      <p:sp>
        <p:nvSpPr>
          <p:cNvPr id="5" name="Slide Number Placeholder 4"/>
          <p:cNvSpPr>
            <a:spLocks noGrp="1"/>
          </p:cNvSpPr>
          <p:nvPr>
            <p:ph type="sldNum" sz="quarter" idx="11"/>
          </p:nvPr>
        </p:nvSpPr>
        <p:spPr/>
        <p:txBody>
          <a:bodyPr/>
          <a:lstStyle/>
          <a:p>
            <a:fld id="{26A196FF-B2A2-463D-A8C4-5C7D0A170F11}" type="slidenum">
              <a:rPr lang="he-IL" smtClean="0"/>
              <a:pPr/>
              <a:t>10</a:t>
            </a:fld>
            <a:endParaRPr lang="en-US"/>
          </a:p>
        </p:txBody>
      </p:sp>
    </p:spTree>
    <p:extLst>
      <p:ext uri="{BB962C8B-B14F-4D97-AF65-F5344CB8AC3E}">
        <p14:creationId xmlns:p14="http://schemas.microsoft.com/office/powerpoint/2010/main" val="13521997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0" lang="he-IL" sz="1200" b="0" i="0" u="none" strike="noStrike" kern="1200" cap="none" spc="0" normalizeH="0" baseline="0" noProof="0" dirty="0" smtClean="0">
              <a:ln>
                <a:noFill/>
              </a:ln>
              <a:solidFill>
                <a:srgbClr val="000000"/>
              </a:solidFill>
              <a:effectLst/>
              <a:uLnTx/>
              <a:uFillTx/>
              <a:latin typeface="Arial"/>
              <a:ea typeface="+mn-ea"/>
              <a:cs typeface="+mn-cs"/>
            </a:endParaRPr>
          </a:p>
        </p:txBody>
      </p:sp>
      <p:sp>
        <p:nvSpPr>
          <p:cNvPr id="4" name="Date Placeholder 3"/>
          <p:cNvSpPr>
            <a:spLocks noGrp="1"/>
          </p:cNvSpPr>
          <p:nvPr>
            <p:ph type="dt" idx="10"/>
          </p:nvPr>
        </p:nvSpPr>
        <p:spPr/>
        <p:txBody>
          <a:bodyPr/>
          <a:lstStyle/>
          <a:p>
            <a:fld id="{19498E4E-41E7-4FAE-AB65-839FA7B281B0}" type="datetime8">
              <a:rPr lang="he-IL" smtClean="0"/>
              <a:t>05 נובמבר 17</a:t>
            </a:fld>
            <a:endParaRPr lang="en-US"/>
          </a:p>
        </p:txBody>
      </p:sp>
      <p:sp>
        <p:nvSpPr>
          <p:cNvPr id="5" name="Slide Number Placeholder 4"/>
          <p:cNvSpPr>
            <a:spLocks noGrp="1"/>
          </p:cNvSpPr>
          <p:nvPr>
            <p:ph type="sldNum" sz="quarter" idx="11"/>
          </p:nvPr>
        </p:nvSpPr>
        <p:spPr/>
        <p:txBody>
          <a:bodyPr/>
          <a:lstStyle/>
          <a:p>
            <a:fld id="{26A196FF-B2A2-463D-A8C4-5C7D0A170F11}" type="slidenum">
              <a:rPr lang="he-IL" smtClean="0"/>
              <a:pPr/>
              <a:t>11</a:t>
            </a:fld>
            <a:endParaRPr lang="en-US"/>
          </a:p>
        </p:txBody>
      </p:sp>
    </p:spTree>
    <p:extLst>
      <p:ext uri="{BB962C8B-B14F-4D97-AF65-F5344CB8AC3E}">
        <p14:creationId xmlns:p14="http://schemas.microsoft.com/office/powerpoint/2010/main" val="3947533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0" lang="he-IL" sz="1200" b="0" i="0" u="none" strike="noStrike" kern="1200" cap="none" spc="0" normalizeH="0" baseline="0" noProof="0" dirty="0" smtClean="0">
              <a:ln>
                <a:noFill/>
              </a:ln>
              <a:solidFill>
                <a:srgbClr val="000000"/>
              </a:solidFill>
              <a:effectLst/>
              <a:uLnTx/>
              <a:uFillTx/>
              <a:latin typeface="Arial"/>
              <a:ea typeface="+mn-ea"/>
              <a:cs typeface="+mn-cs"/>
            </a:endParaRPr>
          </a:p>
        </p:txBody>
      </p:sp>
      <p:sp>
        <p:nvSpPr>
          <p:cNvPr id="4" name="Date Placeholder 3"/>
          <p:cNvSpPr>
            <a:spLocks noGrp="1"/>
          </p:cNvSpPr>
          <p:nvPr>
            <p:ph type="dt" idx="10"/>
          </p:nvPr>
        </p:nvSpPr>
        <p:spPr/>
        <p:txBody>
          <a:bodyPr/>
          <a:lstStyle/>
          <a:p>
            <a:fld id="{19498E4E-41E7-4FAE-AB65-839FA7B281B0}" type="datetime8">
              <a:rPr lang="he-IL" smtClean="0">
                <a:solidFill>
                  <a:srgbClr val="000000"/>
                </a:solidFill>
              </a:rPr>
              <a:pPr/>
              <a:t>05 נובמבר 17</a:t>
            </a:fld>
            <a:endParaRPr lang="en-US">
              <a:solidFill>
                <a:srgbClr val="000000"/>
              </a:solidFill>
            </a:endParaRPr>
          </a:p>
        </p:txBody>
      </p:sp>
      <p:sp>
        <p:nvSpPr>
          <p:cNvPr id="5" name="Slide Number Placeholder 4"/>
          <p:cNvSpPr>
            <a:spLocks noGrp="1"/>
          </p:cNvSpPr>
          <p:nvPr>
            <p:ph type="sldNum" sz="quarter" idx="11"/>
          </p:nvPr>
        </p:nvSpPr>
        <p:spPr/>
        <p:txBody>
          <a:bodyPr/>
          <a:lstStyle/>
          <a:p>
            <a:fld id="{26A196FF-B2A2-463D-A8C4-5C7D0A170F11}" type="slidenum">
              <a:rPr lang="he-IL" smtClean="0">
                <a:solidFill>
                  <a:srgbClr val="000000"/>
                </a:solidFill>
              </a:rPr>
              <a:pPr/>
              <a:t>12</a:t>
            </a:fld>
            <a:endParaRPr lang="en-US">
              <a:solidFill>
                <a:srgbClr val="000000"/>
              </a:solidFill>
            </a:endParaRPr>
          </a:p>
        </p:txBody>
      </p:sp>
    </p:spTree>
    <p:extLst>
      <p:ext uri="{BB962C8B-B14F-4D97-AF65-F5344CB8AC3E}">
        <p14:creationId xmlns:p14="http://schemas.microsoft.com/office/powerpoint/2010/main" val="15405895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0" lang="he-IL" sz="1200" b="1" i="0" u="none" strike="noStrike" kern="1200" cap="none" spc="0" normalizeH="0" baseline="0" noProof="0" dirty="0" smtClean="0">
              <a:ln>
                <a:noFill/>
              </a:ln>
              <a:solidFill>
                <a:srgbClr val="000000"/>
              </a:solidFill>
              <a:effectLst/>
              <a:uLnTx/>
              <a:uFillTx/>
              <a:latin typeface="Arial"/>
              <a:ea typeface="+mn-ea"/>
              <a:cs typeface="+mn-cs"/>
            </a:endParaRPr>
          </a:p>
        </p:txBody>
      </p:sp>
      <p:sp>
        <p:nvSpPr>
          <p:cNvPr id="4" name="Date Placeholder 3"/>
          <p:cNvSpPr>
            <a:spLocks noGrp="1"/>
          </p:cNvSpPr>
          <p:nvPr>
            <p:ph type="dt" idx="10"/>
          </p:nvPr>
        </p:nvSpPr>
        <p:spPr/>
        <p:txBody>
          <a:bodyPr/>
          <a:lstStyle/>
          <a:p>
            <a:fld id="{19498E4E-41E7-4FAE-AB65-839FA7B281B0}" type="datetime8">
              <a:rPr lang="he-IL" smtClean="0">
                <a:solidFill>
                  <a:srgbClr val="000000"/>
                </a:solidFill>
              </a:rPr>
              <a:pPr/>
              <a:t>05 נובמבר 17</a:t>
            </a:fld>
            <a:endParaRPr lang="en-US">
              <a:solidFill>
                <a:srgbClr val="000000"/>
              </a:solidFill>
            </a:endParaRPr>
          </a:p>
        </p:txBody>
      </p:sp>
      <p:sp>
        <p:nvSpPr>
          <p:cNvPr id="5" name="Slide Number Placeholder 4"/>
          <p:cNvSpPr>
            <a:spLocks noGrp="1"/>
          </p:cNvSpPr>
          <p:nvPr>
            <p:ph type="sldNum" sz="quarter" idx="11"/>
          </p:nvPr>
        </p:nvSpPr>
        <p:spPr/>
        <p:txBody>
          <a:bodyPr/>
          <a:lstStyle/>
          <a:p>
            <a:fld id="{26A196FF-B2A2-463D-A8C4-5C7D0A170F11}" type="slidenum">
              <a:rPr lang="he-IL" smtClean="0">
                <a:solidFill>
                  <a:srgbClr val="000000"/>
                </a:solidFill>
              </a:rPr>
              <a:pPr/>
              <a:t>13</a:t>
            </a:fld>
            <a:endParaRPr lang="en-US">
              <a:solidFill>
                <a:srgbClr val="000000"/>
              </a:solidFill>
            </a:endParaRPr>
          </a:p>
        </p:txBody>
      </p:sp>
    </p:spTree>
    <p:extLst>
      <p:ext uri="{BB962C8B-B14F-4D97-AF65-F5344CB8AC3E}">
        <p14:creationId xmlns:p14="http://schemas.microsoft.com/office/powerpoint/2010/main" val="20071807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sz="1200" dirty="0" smtClean="0"/>
          </a:p>
          <a:p>
            <a:endParaRPr kumimoji="0" lang="he-IL" sz="1200" b="0" i="0" u="none" strike="noStrike" kern="1200" cap="none" spc="0" normalizeH="0" baseline="0" noProof="0" dirty="0" smtClean="0">
              <a:ln>
                <a:noFill/>
              </a:ln>
              <a:solidFill>
                <a:srgbClr val="000000"/>
              </a:solidFill>
              <a:effectLst/>
              <a:uLnTx/>
              <a:uFillTx/>
              <a:latin typeface="Arial"/>
              <a:ea typeface="+mn-ea"/>
              <a:cs typeface="+mn-cs"/>
            </a:endParaRPr>
          </a:p>
        </p:txBody>
      </p:sp>
      <p:sp>
        <p:nvSpPr>
          <p:cNvPr id="4" name="Date Placeholder 3"/>
          <p:cNvSpPr>
            <a:spLocks noGrp="1"/>
          </p:cNvSpPr>
          <p:nvPr>
            <p:ph type="dt" idx="10"/>
          </p:nvPr>
        </p:nvSpPr>
        <p:spPr/>
        <p:txBody>
          <a:bodyPr/>
          <a:lstStyle/>
          <a:p>
            <a:fld id="{19498E4E-41E7-4FAE-AB65-839FA7B281B0}" type="datetime8">
              <a:rPr lang="he-IL" smtClean="0"/>
              <a:t>05 נובמבר 17</a:t>
            </a:fld>
            <a:endParaRPr lang="en-US"/>
          </a:p>
        </p:txBody>
      </p:sp>
      <p:sp>
        <p:nvSpPr>
          <p:cNvPr id="5" name="Slide Number Placeholder 4"/>
          <p:cNvSpPr>
            <a:spLocks noGrp="1"/>
          </p:cNvSpPr>
          <p:nvPr>
            <p:ph type="sldNum" sz="quarter" idx="11"/>
          </p:nvPr>
        </p:nvSpPr>
        <p:spPr/>
        <p:txBody>
          <a:bodyPr/>
          <a:lstStyle/>
          <a:p>
            <a:fld id="{26A196FF-B2A2-463D-A8C4-5C7D0A170F11}" type="slidenum">
              <a:rPr lang="he-IL" smtClean="0"/>
              <a:pPr/>
              <a:t>14</a:t>
            </a:fld>
            <a:endParaRPr lang="en-US"/>
          </a:p>
        </p:txBody>
      </p:sp>
    </p:spTree>
    <p:extLst>
      <p:ext uri="{BB962C8B-B14F-4D97-AF65-F5344CB8AC3E}">
        <p14:creationId xmlns:p14="http://schemas.microsoft.com/office/powerpoint/2010/main" val="34164436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Date Placeholder 3"/>
          <p:cNvSpPr>
            <a:spLocks noGrp="1"/>
          </p:cNvSpPr>
          <p:nvPr>
            <p:ph type="dt" idx="10"/>
          </p:nvPr>
        </p:nvSpPr>
        <p:spPr/>
        <p:txBody>
          <a:bodyPr/>
          <a:lstStyle/>
          <a:p>
            <a:fld id="{19498E4E-41E7-4FAE-AB65-839FA7B281B0}" type="datetime8">
              <a:rPr lang="he-IL" smtClean="0">
                <a:solidFill>
                  <a:srgbClr val="000000"/>
                </a:solidFill>
              </a:rPr>
              <a:pPr/>
              <a:t>05 נובמבר 17</a:t>
            </a:fld>
            <a:endParaRPr lang="en-US">
              <a:solidFill>
                <a:srgbClr val="000000"/>
              </a:solidFill>
            </a:endParaRPr>
          </a:p>
        </p:txBody>
      </p:sp>
      <p:sp>
        <p:nvSpPr>
          <p:cNvPr id="5" name="Slide Number Placeholder 4"/>
          <p:cNvSpPr>
            <a:spLocks noGrp="1"/>
          </p:cNvSpPr>
          <p:nvPr>
            <p:ph type="sldNum" sz="quarter" idx="11"/>
          </p:nvPr>
        </p:nvSpPr>
        <p:spPr/>
        <p:txBody>
          <a:bodyPr/>
          <a:lstStyle/>
          <a:p>
            <a:fld id="{26A196FF-B2A2-463D-A8C4-5C7D0A170F11}" type="slidenum">
              <a:rPr lang="he-IL" smtClean="0">
                <a:solidFill>
                  <a:srgbClr val="000000"/>
                </a:solidFill>
              </a:rPr>
              <a:pPr/>
              <a:t>15</a:t>
            </a:fld>
            <a:endParaRPr lang="en-US">
              <a:solidFill>
                <a:srgbClr val="000000"/>
              </a:solidFill>
            </a:endParaRPr>
          </a:p>
        </p:txBody>
      </p:sp>
    </p:spTree>
    <p:extLst>
      <p:ext uri="{BB962C8B-B14F-4D97-AF65-F5344CB8AC3E}">
        <p14:creationId xmlns:p14="http://schemas.microsoft.com/office/powerpoint/2010/main" val="26348561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תאריך 3"/>
          <p:cNvSpPr>
            <a:spLocks noGrp="1"/>
          </p:cNvSpPr>
          <p:nvPr>
            <p:ph type="dt" idx="10"/>
          </p:nvPr>
        </p:nvSpPr>
        <p:spPr/>
        <p:txBody>
          <a:bodyPr/>
          <a:lstStyle/>
          <a:p>
            <a:fld id="{19498E4E-41E7-4FAE-AB65-839FA7B281B0}" type="datetime8">
              <a:rPr lang="he-IL" smtClean="0"/>
              <a:t>05 נובמבר 17</a:t>
            </a:fld>
            <a:endParaRPr lang="en-US"/>
          </a:p>
        </p:txBody>
      </p:sp>
      <p:sp>
        <p:nvSpPr>
          <p:cNvPr id="5" name="מציין מיקום של מספר שקופית 4"/>
          <p:cNvSpPr>
            <a:spLocks noGrp="1"/>
          </p:cNvSpPr>
          <p:nvPr>
            <p:ph type="sldNum" sz="quarter" idx="11"/>
          </p:nvPr>
        </p:nvSpPr>
        <p:spPr/>
        <p:txBody>
          <a:bodyPr/>
          <a:lstStyle/>
          <a:p>
            <a:fld id="{26A196FF-B2A2-463D-A8C4-5C7D0A170F11}" type="slidenum">
              <a:rPr lang="he-IL" smtClean="0"/>
              <a:pPr/>
              <a:t>16</a:t>
            </a:fld>
            <a:endParaRPr lang="en-US"/>
          </a:p>
        </p:txBody>
      </p:sp>
    </p:spTree>
    <p:extLst>
      <p:ext uri="{BB962C8B-B14F-4D97-AF65-F5344CB8AC3E}">
        <p14:creationId xmlns:p14="http://schemas.microsoft.com/office/powerpoint/2010/main" val="3227267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b="0" baseline="0" dirty="0" smtClean="0"/>
          </a:p>
        </p:txBody>
      </p:sp>
      <p:sp>
        <p:nvSpPr>
          <p:cNvPr id="4" name="Date Placeholder 3"/>
          <p:cNvSpPr>
            <a:spLocks noGrp="1"/>
          </p:cNvSpPr>
          <p:nvPr>
            <p:ph type="dt" idx="10"/>
          </p:nvPr>
        </p:nvSpPr>
        <p:spPr/>
        <p:txBody>
          <a:bodyPr/>
          <a:lstStyle/>
          <a:p>
            <a:fld id="{19498E4E-41E7-4FAE-AB65-839FA7B281B0}" type="datetime8">
              <a:rPr lang="he-IL" smtClean="0"/>
              <a:t>05 נובמבר 17</a:t>
            </a:fld>
            <a:endParaRPr lang="en-US"/>
          </a:p>
        </p:txBody>
      </p:sp>
      <p:sp>
        <p:nvSpPr>
          <p:cNvPr id="5" name="Slide Number Placeholder 4"/>
          <p:cNvSpPr>
            <a:spLocks noGrp="1"/>
          </p:cNvSpPr>
          <p:nvPr>
            <p:ph type="sldNum" sz="quarter" idx="11"/>
          </p:nvPr>
        </p:nvSpPr>
        <p:spPr/>
        <p:txBody>
          <a:bodyPr/>
          <a:lstStyle/>
          <a:p>
            <a:fld id="{26A196FF-B2A2-463D-A8C4-5C7D0A170F11}" type="slidenum">
              <a:rPr lang="he-IL" smtClean="0"/>
              <a:pPr/>
              <a:t>2</a:t>
            </a:fld>
            <a:endParaRPr lang="en-US"/>
          </a:p>
        </p:txBody>
      </p:sp>
    </p:spTree>
    <p:extLst>
      <p:ext uri="{BB962C8B-B14F-4D97-AF65-F5344CB8AC3E}">
        <p14:creationId xmlns:p14="http://schemas.microsoft.com/office/powerpoint/2010/main" val="20834562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dirty="0" smtClean="0"/>
          </a:p>
        </p:txBody>
      </p:sp>
      <p:sp>
        <p:nvSpPr>
          <p:cNvPr id="4" name="Date Placeholder 3"/>
          <p:cNvSpPr>
            <a:spLocks noGrp="1"/>
          </p:cNvSpPr>
          <p:nvPr>
            <p:ph type="dt" idx="10"/>
          </p:nvPr>
        </p:nvSpPr>
        <p:spPr/>
        <p:txBody>
          <a:bodyPr/>
          <a:lstStyle/>
          <a:p>
            <a:fld id="{19498E4E-41E7-4FAE-AB65-839FA7B281B0}" type="datetime8">
              <a:rPr lang="he-IL" smtClean="0">
                <a:solidFill>
                  <a:srgbClr val="000000"/>
                </a:solidFill>
              </a:rPr>
              <a:pPr/>
              <a:t>05 נובמבר 17</a:t>
            </a:fld>
            <a:endParaRPr lang="en-US">
              <a:solidFill>
                <a:srgbClr val="000000"/>
              </a:solidFill>
            </a:endParaRPr>
          </a:p>
        </p:txBody>
      </p:sp>
      <p:sp>
        <p:nvSpPr>
          <p:cNvPr id="5" name="Slide Number Placeholder 4"/>
          <p:cNvSpPr>
            <a:spLocks noGrp="1"/>
          </p:cNvSpPr>
          <p:nvPr>
            <p:ph type="sldNum" sz="quarter" idx="11"/>
          </p:nvPr>
        </p:nvSpPr>
        <p:spPr/>
        <p:txBody>
          <a:bodyPr/>
          <a:lstStyle/>
          <a:p>
            <a:fld id="{26A196FF-B2A2-463D-A8C4-5C7D0A170F11}" type="slidenum">
              <a:rPr lang="he-IL" smtClean="0">
                <a:solidFill>
                  <a:srgbClr val="000000"/>
                </a:solidFill>
              </a:rPr>
              <a:pPr/>
              <a:t>3</a:t>
            </a:fld>
            <a:endParaRPr lang="en-US">
              <a:solidFill>
                <a:srgbClr val="000000"/>
              </a:solidFill>
            </a:endParaRPr>
          </a:p>
        </p:txBody>
      </p:sp>
    </p:spTree>
    <p:extLst>
      <p:ext uri="{BB962C8B-B14F-4D97-AF65-F5344CB8AC3E}">
        <p14:creationId xmlns:p14="http://schemas.microsoft.com/office/powerpoint/2010/main" val="2968492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dirty="0" smtClean="0"/>
          </a:p>
        </p:txBody>
      </p:sp>
      <p:sp>
        <p:nvSpPr>
          <p:cNvPr id="4" name="Date Placeholder 3"/>
          <p:cNvSpPr>
            <a:spLocks noGrp="1"/>
          </p:cNvSpPr>
          <p:nvPr>
            <p:ph type="dt" idx="10"/>
          </p:nvPr>
        </p:nvSpPr>
        <p:spPr/>
        <p:txBody>
          <a:bodyPr/>
          <a:lstStyle/>
          <a:p>
            <a:fld id="{19498E4E-41E7-4FAE-AB65-839FA7B281B0}" type="datetime8">
              <a:rPr lang="he-IL" smtClean="0"/>
              <a:t>05 נובמבר 17</a:t>
            </a:fld>
            <a:endParaRPr lang="en-US"/>
          </a:p>
        </p:txBody>
      </p:sp>
      <p:sp>
        <p:nvSpPr>
          <p:cNvPr id="5" name="Slide Number Placeholder 4"/>
          <p:cNvSpPr>
            <a:spLocks noGrp="1"/>
          </p:cNvSpPr>
          <p:nvPr>
            <p:ph type="sldNum" sz="quarter" idx="11"/>
          </p:nvPr>
        </p:nvSpPr>
        <p:spPr/>
        <p:txBody>
          <a:bodyPr/>
          <a:lstStyle/>
          <a:p>
            <a:fld id="{26A196FF-B2A2-463D-A8C4-5C7D0A170F11}" type="slidenum">
              <a:rPr lang="he-IL" smtClean="0"/>
              <a:pPr/>
              <a:t>4</a:t>
            </a:fld>
            <a:endParaRPr lang="en-US"/>
          </a:p>
        </p:txBody>
      </p:sp>
    </p:spTree>
    <p:extLst>
      <p:ext uri="{BB962C8B-B14F-4D97-AF65-F5344CB8AC3E}">
        <p14:creationId xmlns:p14="http://schemas.microsoft.com/office/powerpoint/2010/main" val="7808511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baseline="0" dirty="0" smtClean="0"/>
          </a:p>
        </p:txBody>
      </p:sp>
      <p:sp>
        <p:nvSpPr>
          <p:cNvPr id="4" name="Date Placeholder 3"/>
          <p:cNvSpPr>
            <a:spLocks noGrp="1"/>
          </p:cNvSpPr>
          <p:nvPr>
            <p:ph type="dt" idx="10"/>
          </p:nvPr>
        </p:nvSpPr>
        <p:spPr/>
        <p:txBody>
          <a:bodyPr/>
          <a:lstStyle/>
          <a:p>
            <a:fld id="{19498E4E-41E7-4FAE-AB65-839FA7B281B0}" type="datetime8">
              <a:rPr lang="he-IL" smtClean="0"/>
              <a:t>05 נובמבר 17</a:t>
            </a:fld>
            <a:endParaRPr lang="en-US"/>
          </a:p>
        </p:txBody>
      </p:sp>
      <p:sp>
        <p:nvSpPr>
          <p:cNvPr id="5" name="Slide Number Placeholder 4"/>
          <p:cNvSpPr>
            <a:spLocks noGrp="1"/>
          </p:cNvSpPr>
          <p:nvPr>
            <p:ph type="sldNum" sz="quarter" idx="11"/>
          </p:nvPr>
        </p:nvSpPr>
        <p:spPr/>
        <p:txBody>
          <a:bodyPr/>
          <a:lstStyle/>
          <a:p>
            <a:fld id="{26A196FF-B2A2-463D-A8C4-5C7D0A170F11}" type="slidenum">
              <a:rPr lang="he-IL" smtClean="0"/>
              <a:pPr/>
              <a:t>5</a:t>
            </a:fld>
            <a:endParaRPr lang="en-US"/>
          </a:p>
        </p:txBody>
      </p:sp>
    </p:spTree>
    <p:extLst>
      <p:ext uri="{BB962C8B-B14F-4D97-AF65-F5344CB8AC3E}">
        <p14:creationId xmlns:p14="http://schemas.microsoft.com/office/powerpoint/2010/main" val="906763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  </a:t>
            </a:r>
            <a:endParaRPr lang="he-IL" b="1" baseline="0" dirty="0" smtClean="0"/>
          </a:p>
        </p:txBody>
      </p:sp>
      <p:sp>
        <p:nvSpPr>
          <p:cNvPr id="4" name="Date Placeholder 3"/>
          <p:cNvSpPr>
            <a:spLocks noGrp="1"/>
          </p:cNvSpPr>
          <p:nvPr>
            <p:ph type="dt" idx="10"/>
          </p:nvPr>
        </p:nvSpPr>
        <p:spPr/>
        <p:txBody>
          <a:bodyPr/>
          <a:lstStyle/>
          <a:p>
            <a:fld id="{19498E4E-41E7-4FAE-AB65-839FA7B281B0}" type="datetime8">
              <a:rPr lang="he-IL" smtClean="0">
                <a:solidFill>
                  <a:srgbClr val="000000"/>
                </a:solidFill>
              </a:rPr>
              <a:pPr/>
              <a:t>05 נובמבר 17</a:t>
            </a:fld>
            <a:endParaRPr lang="en-US">
              <a:solidFill>
                <a:srgbClr val="000000"/>
              </a:solidFill>
            </a:endParaRPr>
          </a:p>
        </p:txBody>
      </p:sp>
      <p:sp>
        <p:nvSpPr>
          <p:cNvPr id="5" name="Slide Number Placeholder 4"/>
          <p:cNvSpPr>
            <a:spLocks noGrp="1"/>
          </p:cNvSpPr>
          <p:nvPr>
            <p:ph type="sldNum" sz="quarter" idx="11"/>
          </p:nvPr>
        </p:nvSpPr>
        <p:spPr/>
        <p:txBody>
          <a:bodyPr/>
          <a:lstStyle/>
          <a:p>
            <a:fld id="{26A196FF-B2A2-463D-A8C4-5C7D0A170F11}" type="slidenum">
              <a:rPr lang="he-IL" smtClean="0">
                <a:solidFill>
                  <a:srgbClr val="000000"/>
                </a:solidFill>
              </a:rPr>
              <a:pPr/>
              <a:t>6</a:t>
            </a:fld>
            <a:endParaRPr lang="en-US">
              <a:solidFill>
                <a:srgbClr val="000000"/>
              </a:solidFill>
            </a:endParaRPr>
          </a:p>
        </p:txBody>
      </p:sp>
    </p:spTree>
    <p:extLst>
      <p:ext uri="{BB962C8B-B14F-4D97-AF65-F5344CB8AC3E}">
        <p14:creationId xmlns:p14="http://schemas.microsoft.com/office/powerpoint/2010/main" val="32727062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1" eaLnBrk="1" fontAlgn="base" latinLnBrk="0" hangingPunct="1">
              <a:lnSpc>
                <a:spcPct val="100000"/>
              </a:lnSpc>
              <a:spcBef>
                <a:spcPct val="30000"/>
              </a:spcBef>
              <a:spcAft>
                <a:spcPct val="0"/>
              </a:spcAft>
              <a:buClrTx/>
              <a:buSzTx/>
              <a:buFontTx/>
              <a:buNone/>
              <a:tabLst/>
              <a:defRPr/>
            </a:pPr>
            <a:endParaRPr lang="he-IL" baseline="0" dirty="0" smtClean="0"/>
          </a:p>
        </p:txBody>
      </p:sp>
      <p:sp>
        <p:nvSpPr>
          <p:cNvPr id="4" name="Date Placeholder 3"/>
          <p:cNvSpPr>
            <a:spLocks noGrp="1"/>
          </p:cNvSpPr>
          <p:nvPr>
            <p:ph type="dt" idx="10"/>
          </p:nvPr>
        </p:nvSpPr>
        <p:spPr/>
        <p:txBody>
          <a:bodyPr/>
          <a:lstStyle/>
          <a:p>
            <a:fld id="{19498E4E-41E7-4FAE-AB65-839FA7B281B0}" type="datetime8">
              <a:rPr lang="he-IL" smtClean="0">
                <a:solidFill>
                  <a:srgbClr val="000000"/>
                </a:solidFill>
              </a:rPr>
              <a:pPr/>
              <a:t>05 נובמבר 17</a:t>
            </a:fld>
            <a:endParaRPr lang="en-US">
              <a:solidFill>
                <a:srgbClr val="000000"/>
              </a:solidFill>
            </a:endParaRPr>
          </a:p>
        </p:txBody>
      </p:sp>
      <p:sp>
        <p:nvSpPr>
          <p:cNvPr id="5" name="Slide Number Placeholder 4"/>
          <p:cNvSpPr>
            <a:spLocks noGrp="1"/>
          </p:cNvSpPr>
          <p:nvPr>
            <p:ph type="sldNum" sz="quarter" idx="11"/>
          </p:nvPr>
        </p:nvSpPr>
        <p:spPr/>
        <p:txBody>
          <a:bodyPr/>
          <a:lstStyle/>
          <a:p>
            <a:fld id="{26A196FF-B2A2-463D-A8C4-5C7D0A170F11}" type="slidenum">
              <a:rPr lang="he-IL" smtClean="0">
                <a:solidFill>
                  <a:srgbClr val="000000"/>
                </a:solidFill>
              </a:rPr>
              <a:pPr/>
              <a:t>7</a:t>
            </a:fld>
            <a:endParaRPr lang="en-US">
              <a:solidFill>
                <a:srgbClr val="000000"/>
              </a:solidFill>
            </a:endParaRPr>
          </a:p>
        </p:txBody>
      </p:sp>
    </p:spTree>
    <p:extLst>
      <p:ext uri="{BB962C8B-B14F-4D97-AF65-F5344CB8AC3E}">
        <p14:creationId xmlns:p14="http://schemas.microsoft.com/office/powerpoint/2010/main" val="2413480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1" eaLnBrk="1" fontAlgn="base" latinLnBrk="0" hangingPunct="1">
              <a:lnSpc>
                <a:spcPct val="100000"/>
              </a:lnSpc>
              <a:spcBef>
                <a:spcPct val="30000"/>
              </a:spcBef>
              <a:spcAft>
                <a:spcPct val="0"/>
              </a:spcAft>
              <a:buClrTx/>
              <a:buSzTx/>
              <a:buFontTx/>
              <a:buNone/>
              <a:tabLst/>
              <a:defRPr/>
            </a:pPr>
            <a:endParaRPr lang="he-IL" baseline="0" dirty="0" smtClean="0"/>
          </a:p>
        </p:txBody>
      </p:sp>
      <p:sp>
        <p:nvSpPr>
          <p:cNvPr id="4" name="Date Placeholder 3"/>
          <p:cNvSpPr>
            <a:spLocks noGrp="1"/>
          </p:cNvSpPr>
          <p:nvPr>
            <p:ph type="dt" idx="10"/>
          </p:nvPr>
        </p:nvSpPr>
        <p:spPr/>
        <p:txBody>
          <a:bodyPr/>
          <a:lstStyle/>
          <a:p>
            <a:fld id="{19498E4E-41E7-4FAE-AB65-839FA7B281B0}" type="datetime8">
              <a:rPr lang="he-IL" smtClean="0">
                <a:solidFill>
                  <a:srgbClr val="000000"/>
                </a:solidFill>
              </a:rPr>
              <a:pPr/>
              <a:t>05 נובמבר 17</a:t>
            </a:fld>
            <a:endParaRPr lang="en-US">
              <a:solidFill>
                <a:srgbClr val="000000"/>
              </a:solidFill>
            </a:endParaRPr>
          </a:p>
        </p:txBody>
      </p:sp>
      <p:sp>
        <p:nvSpPr>
          <p:cNvPr id="5" name="Slide Number Placeholder 4"/>
          <p:cNvSpPr>
            <a:spLocks noGrp="1"/>
          </p:cNvSpPr>
          <p:nvPr>
            <p:ph type="sldNum" sz="quarter" idx="11"/>
          </p:nvPr>
        </p:nvSpPr>
        <p:spPr/>
        <p:txBody>
          <a:bodyPr/>
          <a:lstStyle/>
          <a:p>
            <a:fld id="{26A196FF-B2A2-463D-A8C4-5C7D0A170F11}" type="slidenum">
              <a:rPr lang="he-IL" smtClean="0">
                <a:solidFill>
                  <a:srgbClr val="000000"/>
                </a:solidFill>
              </a:rPr>
              <a:pPr/>
              <a:t>8</a:t>
            </a:fld>
            <a:endParaRPr lang="en-US">
              <a:solidFill>
                <a:srgbClr val="000000"/>
              </a:solidFill>
            </a:endParaRPr>
          </a:p>
        </p:txBody>
      </p:sp>
    </p:spTree>
    <p:extLst>
      <p:ext uri="{BB962C8B-B14F-4D97-AF65-F5344CB8AC3E}">
        <p14:creationId xmlns:p14="http://schemas.microsoft.com/office/powerpoint/2010/main" val="24279521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baseline="0" dirty="0" smtClean="0"/>
          </a:p>
          <a:p>
            <a:endParaRPr lang="he-IL" baseline="0" dirty="0" smtClean="0"/>
          </a:p>
        </p:txBody>
      </p:sp>
      <p:sp>
        <p:nvSpPr>
          <p:cNvPr id="4" name="Date Placeholder 3"/>
          <p:cNvSpPr>
            <a:spLocks noGrp="1"/>
          </p:cNvSpPr>
          <p:nvPr>
            <p:ph type="dt" idx="10"/>
          </p:nvPr>
        </p:nvSpPr>
        <p:spPr/>
        <p:txBody>
          <a:bodyPr/>
          <a:lstStyle/>
          <a:p>
            <a:fld id="{19498E4E-41E7-4FAE-AB65-839FA7B281B0}" type="datetime8">
              <a:rPr lang="he-IL" smtClean="0"/>
              <a:t>05 נובמבר 17</a:t>
            </a:fld>
            <a:endParaRPr lang="en-US"/>
          </a:p>
        </p:txBody>
      </p:sp>
      <p:sp>
        <p:nvSpPr>
          <p:cNvPr id="5" name="Slide Number Placeholder 4"/>
          <p:cNvSpPr>
            <a:spLocks noGrp="1"/>
          </p:cNvSpPr>
          <p:nvPr>
            <p:ph type="sldNum" sz="quarter" idx="11"/>
          </p:nvPr>
        </p:nvSpPr>
        <p:spPr/>
        <p:txBody>
          <a:bodyPr/>
          <a:lstStyle/>
          <a:p>
            <a:fld id="{26A196FF-B2A2-463D-A8C4-5C7D0A170F11}" type="slidenum">
              <a:rPr lang="he-IL" smtClean="0"/>
              <a:pPr/>
              <a:t>9</a:t>
            </a:fld>
            <a:endParaRPr lang="en-US"/>
          </a:p>
        </p:txBody>
      </p:sp>
    </p:spTree>
    <p:extLst>
      <p:ext uri="{BB962C8B-B14F-4D97-AF65-F5344CB8AC3E}">
        <p14:creationId xmlns:p14="http://schemas.microsoft.com/office/powerpoint/2010/main" val="14210653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7"/>
          <p:cNvSpPr>
            <a:spLocks noChangeArrowheads="1"/>
          </p:cNvSpPr>
          <p:nvPr/>
        </p:nvSpPr>
        <p:spPr bwMode="auto">
          <a:xfrm>
            <a:off x="457200" y="6245225"/>
            <a:ext cx="2133600" cy="476250"/>
          </a:xfrm>
          <a:prstGeom prst="rect">
            <a:avLst/>
          </a:prstGeom>
          <a:noFill/>
          <a:ln w="9525">
            <a:noFill/>
            <a:miter lim="800000"/>
            <a:headEnd/>
            <a:tailEnd/>
          </a:ln>
          <a:effectLst/>
        </p:spPr>
        <p:txBody>
          <a:bodyPr/>
          <a:lstStyle/>
          <a:p>
            <a:pPr>
              <a:defRPr/>
            </a:pPr>
            <a:endParaRPr lang="en-US" sz="1400">
              <a:solidFill>
                <a:srgbClr val="000000"/>
              </a:solidFill>
              <a:latin typeface="Arial" charset="0"/>
            </a:endParaRPr>
          </a:p>
        </p:txBody>
      </p:sp>
      <p:sp>
        <p:nvSpPr>
          <p:cNvPr id="5" name="Rectangle 4"/>
          <p:cNvSpPr>
            <a:spLocks noChangeArrowheads="1"/>
          </p:cNvSpPr>
          <p:nvPr/>
        </p:nvSpPr>
        <p:spPr bwMode="auto">
          <a:xfrm>
            <a:off x="0" y="620713"/>
            <a:ext cx="2124075" cy="1006475"/>
          </a:xfrm>
          <a:prstGeom prst="rect">
            <a:avLst/>
          </a:prstGeom>
          <a:noFill/>
          <a:ln w="9525">
            <a:noFill/>
            <a:miter lim="800000"/>
            <a:headEnd/>
            <a:tailEnd/>
          </a:ln>
          <a:effectLst/>
        </p:spPr>
        <p:txBody>
          <a:bodyPr>
            <a:spAutoFit/>
          </a:bodyPr>
          <a:lstStyle/>
          <a:p>
            <a:pPr algn="ctr">
              <a:defRPr/>
            </a:pPr>
            <a:r>
              <a:rPr lang="en-US" sz="2000" b="1">
                <a:solidFill>
                  <a:srgbClr val="FFFFFF"/>
                </a:solidFill>
                <a:latin typeface="Bradley Hand ITC" pitchFamily="66" charset="0"/>
              </a:rPr>
              <a:t>Making  a</a:t>
            </a:r>
            <a:r>
              <a:rPr lang="en-US" sz="2000" b="1">
                <a:solidFill>
                  <a:srgbClr val="000066"/>
                </a:solidFill>
                <a:latin typeface="Bradley Hand ITC" pitchFamily="66" charset="0"/>
              </a:rPr>
              <a:t> </a:t>
            </a:r>
            <a:br>
              <a:rPr lang="en-US" sz="2000" b="1">
                <a:solidFill>
                  <a:srgbClr val="000066"/>
                </a:solidFill>
                <a:latin typeface="Bradley Hand ITC" pitchFamily="66" charset="0"/>
              </a:rPr>
            </a:br>
            <a:r>
              <a:rPr lang="en-US" sz="2000" b="1">
                <a:solidFill>
                  <a:srgbClr val="000066"/>
                </a:solidFill>
                <a:effectLst>
                  <a:outerShdw blurRad="38100" dist="38100" dir="2700000" algn="tl">
                    <a:srgbClr val="C0C0C0"/>
                  </a:outerShdw>
                </a:effectLst>
                <a:latin typeface="Bradley Hand ITC" pitchFamily="66" charset="0"/>
              </a:rPr>
              <a:t>Difference</a:t>
            </a:r>
            <a:r>
              <a:rPr lang="en-US" sz="2000" b="1">
                <a:solidFill>
                  <a:srgbClr val="000066"/>
                </a:solidFill>
                <a:latin typeface="Bradley Hand ITC" pitchFamily="66" charset="0"/>
              </a:rPr>
              <a:t/>
            </a:r>
            <a:br>
              <a:rPr lang="en-US" sz="2000" b="1">
                <a:solidFill>
                  <a:srgbClr val="000066"/>
                </a:solidFill>
                <a:latin typeface="Bradley Hand ITC" pitchFamily="66" charset="0"/>
              </a:rPr>
            </a:br>
            <a:r>
              <a:rPr lang="en-US" sz="2000">
                <a:solidFill>
                  <a:srgbClr val="000066"/>
                </a:solidFill>
                <a:latin typeface="Bradley Hand ITC" pitchFamily="66" charset="0"/>
              </a:rPr>
              <a:t>Through </a:t>
            </a:r>
            <a:r>
              <a:rPr lang="en-US" sz="2000" b="1">
                <a:solidFill>
                  <a:srgbClr val="000066"/>
                </a:solidFill>
                <a:effectLst>
                  <a:outerShdw blurRad="38100" dist="38100" dir="2700000" algn="tl">
                    <a:srgbClr val="C0C0C0"/>
                  </a:outerShdw>
                </a:effectLst>
                <a:latin typeface="Bradley Hand ITC" pitchFamily="66" charset="0"/>
              </a:rPr>
              <a:t>Research</a:t>
            </a:r>
            <a:endParaRPr lang="en-US" sz="2000" b="1">
              <a:solidFill>
                <a:srgbClr val="000000"/>
              </a:solidFill>
              <a:latin typeface="Bradley Hand ITC" pitchFamily="66" charset="0"/>
            </a:endParaRPr>
          </a:p>
        </p:txBody>
      </p:sp>
      <p:sp>
        <p:nvSpPr>
          <p:cNvPr id="47106" name="Rectangle 2"/>
          <p:cNvSpPr>
            <a:spLocks noGrp="1" noChangeArrowheads="1"/>
          </p:cNvSpPr>
          <p:nvPr>
            <p:ph type="ctrTitle"/>
          </p:nvPr>
        </p:nvSpPr>
        <p:spPr>
          <a:xfrm>
            <a:off x="1462088" y="2209800"/>
            <a:ext cx="6400800" cy="1219200"/>
          </a:xfrm>
        </p:spPr>
        <p:txBody>
          <a:bodyPr/>
          <a:lstStyle>
            <a:lvl1pPr>
              <a:defRPr/>
            </a:lvl1pPr>
          </a:lstStyle>
          <a:p>
            <a:r>
              <a:rPr lang="en-US" smtClean="0"/>
              <a:t>Click to edit Master title style</a:t>
            </a:r>
            <a:endParaRPr lang="en-US"/>
          </a:p>
        </p:txBody>
      </p:sp>
      <p:sp>
        <p:nvSpPr>
          <p:cNvPr id="6" name="Rectangle 4"/>
          <p:cNvSpPr>
            <a:spLocks noGrp="1" noChangeArrowheads="1"/>
          </p:cNvSpPr>
          <p:nvPr>
            <p:ph type="ftr" sz="quarter" idx="10"/>
          </p:nvPr>
        </p:nvSpPr>
        <p:spPr>
          <a:xfrm>
            <a:off x="3124200" y="6248400"/>
            <a:ext cx="2895600" cy="457200"/>
          </a:xfrm>
        </p:spPr>
        <p:txBody>
          <a:bodyPr/>
          <a:lstStyle>
            <a:lvl1pPr>
              <a:defRPr/>
            </a:lvl1pPr>
          </a:lstStyle>
          <a:p>
            <a:endParaRPr lang="en-US" dirty="0">
              <a:solidFill>
                <a:srgbClr val="000000"/>
              </a:solidFill>
            </a:endParaRPr>
          </a:p>
        </p:txBody>
      </p:sp>
      <p:sp>
        <p:nvSpPr>
          <p:cNvPr id="7" name="Rectangle 5"/>
          <p:cNvSpPr>
            <a:spLocks noGrp="1" noChangeArrowheads="1"/>
          </p:cNvSpPr>
          <p:nvPr>
            <p:ph type="sldNum" sz="quarter" idx="11"/>
          </p:nvPr>
        </p:nvSpPr>
        <p:spPr>
          <a:xfrm>
            <a:off x="6553200" y="6248400"/>
            <a:ext cx="1905000" cy="457200"/>
          </a:xfrm>
        </p:spPr>
        <p:txBody>
          <a:bodyPr/>
          <a:lstStyle>
            <a:lvl1pPr algn="r">
              <a:defRPr>
                <a:latin typeface="+mn-lt"/>
              </a:defRPr>
            </a:lvl1pPr>
          </a:lstStyle>
          <a:p>
            <a:fld id="{CA15C064-DD44-4CAC-873E-2D1F54821676}"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778585703"/>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dirty="0">
              <a:solidFill>
                <a:srgbClr val="000000"/>
              </a:solidFill>
            </a:endParaRPr>
          </a:p>
        </p:txBody>
      </p:sp>
      <p:sp>
        <p:nvSpPr>
          <p:cNvPr id="5" name="Slide Number Placeholder 4"/>
          <p:cNvSpPr>
            <a:spLocks noGrp="1"/>
          </p:cNvSpPr>
          <p:nvPr>
            <p:ph type="sldNum" sz="quarter" idx="11"/>
          </p:nvPr>
        </p:nvSpPr>
        <p:spPr/>
        <p:txBody>
          <a:bodyPr/>
          <a:lstStyle>
            <a:lvl1pPr>
              <a:defRPr>
                <a:latin typeface="+mn-lt"/>
              </a:defRPr>
            </a:lvl1pPr>
          </a:lstStyle>
          <a:p>
            <a:fld id="{CA15C064-DD44-4CAC-873E-2D1F54821676}" type="slidenum">
              <a:rPr lang="en-US" smtClean="0">
                <a:solidFill>
                  <a:srgbClr val="000000"/>
                </a:solidFill>
              </a:rPr>
              <a:pPr/>
              <a:t>‹#›</a:t>
            </a:fld>
            <a:endParaRPr lang="en-US" dirty="0">
              <a:solidFill>
                <a:srgbClr val="000000"/>
              </a:solidFill>
            </a:endParaRPr>
          </a:p>
        </p:txBody>
      </p:sp>
      <p:sp>
        <p:nvSpPr>
          <p:cNvPr id="6" name="Date Placeholder 5"/>
          <p:cNvSpPr>
            <a:spLocks noGrp="1"/>
          </p:cNvSpPr>
          <p:nvPr>
            <p:ph type="dt" sz="half" idx="12"/>
          </p:nvPr>
        </p:nvSpPr>
        <p:spPr/>
        <p:txBody>
          <a:bodyPr/>
          <a:lstStyle>
            <a:lvl1pPr>
              <a:defRPr/>
            </a:lvl1pPr>
          </a:lstStyle>
          <a:p>
            <a:r>
              <a:rPr lang="en-US" smtClean="0">
                <a:solidFill>
                  <a:srgbClr val="000000"/>
                </a:solidFill>
              </a:rPr>
              <a:t>6/21/2011</a:t>
            </a:r>
            <a:endParaRPr lang="en-US" dirty="0">
              <a:solidFill>
                <a:srgbClr val="000000"/>
              </a:solidFill>
            </a:endParaRPr>
          </a:p>
        </p:txBody>
      </p:sp>
    </p:spTree>
    <p:extLst>
      <p:ext uri="{BB962C8B-B14F-4D97-AF65-F5344CB8AC3E}">
        <p14:creationId xmlns:p14="http://schemas.microsoft.com/office/powerpoint/2010/main" val="1865717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0188" y="1628775"/>
            <a:ext cx="1892300" cy="44672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00113" y="1628775"/>
            <a:ext cx="5527675" cy="4467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dirty="0">
              <a:solidFill>
                <a:srgbClr val="000000"/>
              </a:solidFill>
            </a:endParaRPr>
          </a:p>
        </p:txBody>
      </p:sp>
      <p:sp>
        <p:nvSpPr>
          <p:cNvPr id="5" name="Slide Number Placeholder 4"/>
          <p:cNvSpPr>
            <a:spLocks noGrp="1"/>
          </p:cNvSpPr>
          <p:nvPr>
            <p:ph type="sldNum" sz="quarter" idx="11"/>
          </p:nvPr>
        </p:nvSpPr>
        <p:spPr/>
        <p:txBody>
          <a:bodyPr/>
          <a:lstStyle>
            <a:lvl1pPr>
              <a:defRPr>
                <a:latin typeface="+mn-lt"/>
              </a:defRPr>
            </a:lvl1pPr>
          </a:lstStyle>
          <a:p>
            <a:fld id="{CA15C064-DD44-4CAC-873E-2D1F54821676}" type="slidenum">
              <a:rPr lang="en-US" smtClean="0">
                <a:solidFill>
                  <a:srgbClr val="000000"/>
                </a:solidFill>
              </a:rPr>
              <a:pPr/>
              <a:t>‹#›</a:t>
            </a:fld>
            <a:endParaRPr lang="en-US" dirty="0">
              <a:solidFill>
                <a:srgbClr val="000000"/>
              </a:solidFill>
            </a:endParaRPr>
          </a:p>
        </p:txBody>
      </p:sp>
      <p:sp>
        <p:nvSpPr>
          <p:cNvPr id="6" name="Date Placeholder 5"/>
          <p:cNvSpPr>
            <a:spLocks noGrp="1"/>
          </p:cNvSpPr>
          <p:nvPr>
            <p:ph type="dt" sz="half" idx="12"/>
          </p:nvPr>
        </p:nvSpPr>
        <p:spPr/>
        <p:txBody>
          <a:bodyPr/>
          <a:lstStyle>
            <a:lvl1pPr>
              <a:defRPr/>
            </a:lvl1pPr>
          </a:lstStyle>
          <a:p>
            <a:r>
              <a:rPr lang="en-US" smtClean="0">
                <a:solidFill>
                  <a:srgbClr val="000000"/>
                </a:solidFill>
              </a:rPr>
              <a:t>6/21/2011</a:t>
            </a:r>
            <a:endParaRPr lang="en-US" dirty="0">
              <a:solidFill>
                <a:srgbClr val="000000"/>
              </a:solidFill>
            </a:endParaRPr>
          </a:p>
        </p:txBody>
      </p:sp>
    </p:spTree>
    <p:extLst>
      <p:ext uri="{BB962C8B-B14F-4D97-AF65-F5344CB8AC3E}">
        <p14:creationId xmlns:p14="http://schemas.microsoft.com/office/powerpoint/2010/main" val="17211615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solidFill>
                  <a:srgbClr val="000000"/>
                </a:solidFill>
              </a:rPr>
              <a:t>6/21/2011</a:t>
            </a:r>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atin typeface="+mn-lt"/>
              </a:defRPr>
            </a:lvl1pPr>
          </a:lstStyle>
          <a:p>
            <a:fld id="{CA15C064-DD44-4CAC-873E-2D1F54821676}"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58857259"/>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May 2009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FOUR YEAR RETROSPECTIVE LATEST </a:t>
            </a:r>
          </a:p>
        </p:txBody>
      </p:sp>
      <p:sp>
        <p:nvSpPr>
          <p:cNvPr id="6" name="Rectangle 6"/>
          <p:cNvSpPr>
            <a:spLocks noGrp="1" noChangeArrowheads="1"/>
          </p:cNvSpPr>
          <p:nvPr>
            <p:ph type="sldNum" sz="quarter" idx="12"/>
          </p:nvPr>
        </p:nvSpPr>
        <p:spPr>
          <a:ln/>
        </p:spPr>
        <p:txBody>
          <a:bodyPr/>
          <a:lstStyle>
            <a:lvl1pPr>
              <a:defRPr/>
            </a:lvl1pPr>
          </a:lstStyle>
          <a:p>
            <a:pPr>
              <a:defRPr/>
            </a:pPr>
            <a:fld id="{3B279CD8-FD46-4CD9-BFBC-013ACACCB82B}" type="slidenum">
              <a:rPr lang="he-IL">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703787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May 2009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FOUR YEAR RETROSPECTIVE LATEST </a:t>
            </a:r>
          </a:p>
        </p:txBody>
      </p:sp>
      <p:sp>
        <p:nvSpPr>
          <p:cNvPr id="6" name="Rectangle 6"/>
          <p:cNvSpPr>
            <a:spLocks noGrp="1" noChangeArrowheads="1"/>
          </p:cNvSpPr>
          <p:nvPr>
            <p:ph type="sldNum" sz="quarter" idx="12"/>
          </p:nvPr>
        </p:nvSpPr>
        <p:spPr>
          <a:ln/>
        </p:spPr>
        <p:txBody>
          <a:bodyPr/>
          <a:lstStyle>
            <a:lvl1pPr>
              <a:defRPr/>
            </a:lvl1pPr>
          </a:lstStyle>
          <a:p>
            <a:pPr>
              <a:defRPr/>
            </a:pPr>
            <a:fld id="{6DFC8E7D-DECD-45A8-8114-DC4A9CB5AC50}" type="slidenum">
              <a:rPr lang="he-IL">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479247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May 2009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FOUR YEAR RETROSPECTIVE LATEST </a:t>
            </a:r>
          </a:p>
        </p:txBody>
      </p:sp>
      <p:sp>
        <p:nvSpPr>
          <p:cNvPr id="6" name="Rectangle 6"/>
          <p:cNvSpPr>
            <a:spLocks noGrp="1" noChangeArrowheads="1"/>
          </p:cNvSpPr>
          <p:nvPr>
            <p:ph type="sldNum" sz="quarter" idx="12"/>
          </p:nvPr>
        </p:nvSpPr>
        <p:spPr>
          <a:ln/>
        </p:spPr>
        <p:txBody>
          <a:bodyPr/>
          <a:lstStyle>
            <a:lvl1pPr>
              <a:defRPr/>
            </a:lvl1pPr>
          </a:lstStyle>
          <a:p>
            <a:pPr>
              <a:defRPr/>
            </a:pPr>
            <a:fld id="{F0824D9F-580E-4351-9550-789F5CB14079}" type="slidenum">
              <a:rPr lang="he-IL">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561943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May 2009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FOUR YEAR RETROSPECTIVE LATEST </a:t>
            </a:r>
          </a:p>
        </p:txBody>
      </p:sp>
      <p:sp>
        <p:nvSpPr>
          <p:cNvPr id="7" name="Rectangle 6"/>
          <p:cNvSpPr>
            <a:spLocks noGrp="1" noChangeArrowheads="1"/>
          </p:cNvSpPr>
          <p:nvPr>
            <p:ph type="sldNum" sz="quarter" idx="12"/>
          </p:nvPr>
        </p:nvSpPr>
        <p:spPr>
          <a:ln/>
        </p:spPr>
        <p:txBody>
          <a:bodyPr/>
          <a:lstStyle>
            <a:lvl1pPr>
              <a:defRPr/>
            </a:lvl1pPr>
          </a:lstStyle>
          <a:p>
            <a:pPr>
              <a:defRPr/>
            </a:pPr>
            <a:fld id="{8938321A-57D3-462F-909E-4A2D1C589186}" type="slidenum">
              <a:rPr lang="he-IL">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460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solidFill>
                  <a:srgbClr val="000000"/>
                </a:solidFill>
              </a:rPr>
              <a:t>May 2009</a:t>
            </a:r>
          </a:p>
        </p:txBody>
      </p:sp>
      <p:sp>
        <p:nvSpPr>
          <p:cNvPr id="8"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FOUR YEAR RETROSPECTIVE LATEST </a:t>
            </a:r>
          </a:p>
        </p:txBody>
      </p:sp>
      <p:sp>
        <p:nvSpPr>
          <p:cNvPr id="9" name="Rectangle 6"/>
          <p:cNvSpPr>
            <a:spLocks noGrp="1" noChangeArrowheads="1"/>
          </p:cNvSpPr>
          <p:nvPr>
            <p:ph type="sldNum" sz="quarter" idx="12"/>
          </p:nvPr>
        </p:nvSpPr>
        <p:spPr>
          <a:ln/>
        </p:spPr>
        <p:txBody>
          <a:bodyPr/>
          <a:lstStyle>
            <a:lvl1pPr>
              <a:defRPr/>
            </a:lvl1pPr>
          </a:lstStyle>
          <a:p>
            <a:pPr>
              <a:defRPr/>
            </a:pPr>
            <a:fld id="{71D4B411-DB84-428D-BDB2-3B7B6ECBED97}" type="slidenum">
              <a:rPr lang="he-IL">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759974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solidFill>
                  <a:srgbClr val="000000"/>
                </a:solidFill>
              </a:rPr>
              <a:t>May 2009</a:t>
            </a:r>
          </a:p>
        </p:txBody>
      </p:sp>
      <p:sp>
        <p:nvSpPr>
          <p:cNvPr id="4"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FOUR YEAR RETROSPECTIVE LATEST </a:t>
            </a:r>
          </a:p>
        </p:txBody>
      </p:sp>
      <p:sp>
        <p:nvSpPr>
          <p:cNvPr id="5" name="Rectangle 6"/>
          <p:cNvSpPr>
            <a:spLocks noGrp="1" noChangeArrowheads="1"/>
          </p:cNvSpPr>
          <p:nvPr>
            <p:ph type="sldNum" sz="quarter" idx="12"/>
          </p:nvPr>
        </p:nvSpPr>
        <p:spPr>
          <a:ln/>
        </p:spPr>
        <p:txBody>
          <a:bodyPr/>
          <a:lstStyle>
            <a:lvl1pPr>
              <a:defRPr/>
            </a:lvl1pPr>
          </a:lstStyle>
          <a:p>
            <a:pPr>
              <a:defRPr/>
            </a:pPr>
            <a:fld id="{F073FC4C-FC20-459C-8CE3-45A23E5B2DF0}" type="slidenum">
              <a:rPr lang="he-IL">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612197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solidFill>
                  <a:srgbClr val="000000"/>
                </a:solidFill>
              </a:rPr>
              <a:t>May 2009</a:t>
            </a:r>
          </a:p>
        </p:txBody>
      </p:sp>
      <p:sp>
        <p:nvSpPr>
          <p:cNvPr id="3"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FOUR YEAR RETROSPECTIVE LATEST </a:t>
            </a:r>
          </a:p>
        </p:txBody>
      </p:sp>
      <p:sp>
        <p:nvSpPr>
          <p:cNvPr id="4" name="Rectangle 6"/>
          <p:cNvSpPr>
            <a:spLocks noGrp="1" noChangeArrowheads="1"/>
          </p:cNvSpPr>
          <p:nvPr>
            <p:ph type="sldNum" sz="quarter" idx="12"/>
          </p:nvPr>
        </p:nvSpPr>
        <p:spPr>
          <a:ln/>
        </p:spPr>
        <p:txBody>
          <a:bodyPr/>
          <a:lstStyle>
            <a:lvl1pPr>
              <a:defRPr/>
            </a:lvl1pPr>
          </a:lstStyle>
          <a:p>
            <a:pPr>
              <a:defRPr/>
            </a:pPr>
            <a:fld id="{1AAD965B-0955-4FC7-AB71-C295FE0C8E0F}" type="slidenum">
              <a:rPr lang="he-IL">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04486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dirty="0">
              <a:solidFill>
                <a:srgbClr val="000000"/>
              </a:solidFill>
            </a:endParaRPr>
          </a:p>
        </p:txBody>
      </p:sp>
      <p:sp>
        <p:nvSpPr>
          <p:cNvPr id="5" name="Slide Number Placeholder 4"/>
          <p:cNvSpPr>
            <a:spLocks noGrp="1"/>
          </p:cNvSpPr>
          <p:nvPr>
            <p:ph type="sldNum" sz="quarter" idx="11"/>
          </p:nvPr>
        </p:nvSpPr>
        <p:spPr/>
        <p:txBody>
          <a:bodyPr/>
          <a:lstStyle>
            <a:lvl1pPr>
              <a:defRPr>
                <a:latin typeface="+mn-lt"/>
              </a:defRPr>
            </a:lvl1pPr>
          </a:lstStyle>
          <a:p>
            <a:fld id="{CA15C064-DD44-4CAC-873E-2D1F54821676}" type="slidenum">
              <a:rPr lang="en-US" smtClean="0">
                <a:solidFill>
                  <a:srgbClr val="000000"/>
                </a:solidFill>
              </a:rPr>
              <a:pPr/>
              <a:t>‹#›</a:t>
            </a:fld>
            <a:endParaRPr lang="en-US" dirty="0">
              <a:solidFill>
                <a:srgbClr val="000000"/>
              </a:solidFill>
            </a:endParaRPr>
          </a:p>
        </p:txBody>
      </p:sp>
      <p:sp>
        <p:nvSpPr>
          <p:cNvPr id="6" name="Date Placeholder 5"/>
          <p:cNvSpPr>
            <a:spLocks noGrp="1"/>
          </p:cNvSpPr>
          <p:nvPr>
            <p:ph type="dt" sz="half" idx="12"/>
          </p:nvPr>
        </p:nvSpPr>
        <p:spPr/>
        <p:txBody>
          <a:bodyPr/>
          <a:lstStyle>
            <a:lvl1pPr>
              <a:defRPr/>
            </a:lvl1pPr>
          </a:lstStyle>
          <a:p>
            <a:r>
              <a:rPr lang="en-US" smtClean="0">
                <a:solidFill>
                  <a:srgbClr val="000000"/>
                </a:solidFill>
              </a:rPr>
              <a:t>6/21/2011</a:t>
            </a:r>
            <a:endParaRPr lang="en-US" dirty="0">
              <a:solidFill>
                <a:srgbClr val="000000"/>
              </a:solidFill>
            </a:endParaRPr>
          </a:p>
        </p:txBody>
      </p:sp>
    </p:spTree>
    <p:extLst>
      <p:ext uri="{BB962C8B-B14F-4D97-AF65-F5344CB8AC3E}">
        <p14:creationId xmlns:p14="http://schemas.microsoft.com/office/powerpoint/2010/main" val="10326910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May 2009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FOUR YEAR RETROSPECTIVE LATEST </a:t>
            </a:r>
          </a:p>
        </p:txBody>
      </p:sp>
      <p:sp>
        <p:nvSpPr>
          <p:cNvPr id="7" name="Rectangle 6"/>
          <p:cNvSpPr>
            <a:spLocks noGrp="1" noChangeArrowheads="1"/>
          </p:cNvSpPr>
          <p:nvPr>
            <p:ph type="sldNum" sz="quarter" idx="12"/>
          </p:nvPr>
        </p:nvSpPr>
        <p:spPr>
          <a:ln/>
        </p:spPr>
        <p:txBody>
          <a:bodyPr/>
          <a:lstStyle>
            <a:lvl1pPr>
              <a:defRPr/>
            </a:lvl1pPr>
          </a:lstStyle>
          <a:p>
            <a:pPr>
              <a:defRPr/>
            </a:pPr>
            <a:fld id="{3367AB47-526B-4AAE-B94D-601757A5D953}" type="slidenum">
              <a:rPr lang="he-IL">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941655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May 2009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FOUR YEAR RETROSPECTIVE LATEST </a:t>
            </a:r>
          </a:p>
        </p:txBody>
      </p:sp>
      <p:sp>
        <p:nvSpPr>
          <p:cNvPr id="7" name="Rectangle 6"/>
          <p:cNvSpPr>
            <a:spLocks noGrp="1" noChangeArrowheads="1"/>
          </p:cNvSpPr>
          <p:nvPr>
            <p:ph type="sldNum" sz="quarter" idx="12"/>
          </p:nvPr>
        </p:nvSpPr>
        <p:spPr>
          <a:ln/>
        </p:spPr>
        <p:txBody>
          <a:bodyPr/>
          <a:lstStyle>
            <a:lvl1pPr>
              <a:defRPr/>
            </a:lvl1pPr>
          </a:lstStyle>
          <a:p>
            <a:pPr>
              <a:defRPr/>
            </a:pPr>
            <a:fld id="{77E237A5-9494-4E7D-9497-71BD2197E726}" type="slidenum">
              <a:rPr lang="he-IL">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516665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May 2009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FOUR YEAR RETROSPECTIVE LATEST </a:t>
            </a:r>
          </a:p>
        </p:txBody>
      </p:sp>
      <p:sp>
        <p:nvSpPr>
          <p:cNvPr id="6" name="Rectangle 6"/>
          <p:cNvSpPr>
            <a:spLocks noGrp="1" noChangeArrowheads="1"/>
          </p:cNvSpPr>
          <p:nvPr>
            <p:ph type="sldNum" sz="quarter" idx="12"/>
          </p:nvPr>
        </p:nvSpPr>
        <p:spPr>
          <a:ln/>
        </p:spPr>
        <p:txBody>
          <a:bodyPr/>
          <a:lstStyle>
            <a:lvl1pPr>
              <a:defRPr/>
            </a:lvl1pPr>
          </a:lstStyle>
          <a:p>
            <a:pPr>
              <a:defRPr/>
            </a:pPr>
            <a:fld id="{2EE843B1-EF7B-4ABF-BEF9-D293BB28C28D}" type="slidenum">
              <a:rPr lang="he-IL">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181767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May 2009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FOUR YEAR RETROSPECTIVE LATEST </a:t>
            </a:r>
          </a:p>
        </p:txBody>
      </p:sp>
      <p:sp>
        <p:nvSpPr>
          <p:cNvPr id="6" name="Rectangle 6"/>
          <p:cNvSpPr>
            <a:spLocks noGrp="1" noChangeArrowheads="1"/>
          </p:cNvSpPr>
          <p:nvPr>
            <p:ph type="sldNum" sz="quarter" idx="12"/>
          </p:nvPr>
        </p:nvSpPr>
        <p:spPr>
          <a:ln/>
        </p:spPr>
        <p:txBody>
          <a:bodyPr/>
          <a:lstStyle>
            <a:lvl1pPr>
              <a:defRPr/>
            </a:lvl1pPr>
          </a:lstStyle>
          <a:p>
            <a:pPr>
              <a:defRPr/>
            </a:pPr>
            <a:fld id="{8068920B-B772-45D7-A4D8-E15223A52604}" type="slidenum">
              <a:rPr lang="he-IL">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527986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Overall 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0082" y="1846217"/>
            <a:ext cx="7863839" cy="1663746"/>
          </a:xfrm>
          <a:prstGeom prst="rect">
            <a:avLst/>
          </a:prstGeom>
        </p:spPr>
        <p:txBody>
          <a:bodyPr anchor="b"/>
          <a:lstStyle>
            <a:lvl1pPr algn="l">
              <a:defRPr sz="405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l">
              <a:buNone/>
              <a:defRPr sz="2100">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xfrm>
            <a:off x="6972300" y="6338890"/>
            <a:ext cx="2057400" cy="365125"/>
          </a:xfrm>
        </p:spPr>
        <p:txBody>
          <a:bodyPr/>
          <a:lstStyle>
            <a:lvl1pPr algn="l">
              <a:defRPr b="1">
                <a:solidFill>
                  <a:schemeClr val="tx1"/>
                </a:solidFill>
                <a:latin typeface="Arial" panose="020B0604020202020204" pitchFamily="34" charset="0"/>
                <a:cs typeface="Arial" panose="020B0604020202020204" pitchFamily="34" charset="0"/>
              </a:defRPr>
            </a:lvl1pPr>
          </a:lstStyle>
          <a:p>
            <a:fld id="{D57F1E4F-1CFF-5643-939E-217C01CDF565}" type="slidenum">
              <a:rPr lang="en-US" smtClean="0">
                <a:solidFill>
                  <a:prstClr val="black"/>
                </a:solidFill>
              </a:rPr>
              <a:pPr/>
              <a:t>‹#›</a:t>
            </a:fld>
            <a:endParaRPr lang="en-US" dirty="0">
              <a:solidFill>
                <a:prstClr val="black"/>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0735" y="568502"/>
            <a:ext cx="2722239" cy="921971"/>
          </a:xfrm>
          <a:prstGeom prst="rect">
            <a:avLst/>
          </a:prstGeom>
          <a:noFill/>
          <a:ln>
            <a:noFill/>
          </a:ln>
          <a:effectLst/>
          <a:extLst>
            <a:ext uri="{909E8E84-426E-40DD-AFC4-6F175D3DCCD1}">
              <a14:hiddenFill xmlns:a14="http://schemas.microsoft.com/office/drawing/2010/main">
                <a:solidFill>
                  <a:srgbClr val="69676D"/>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657373169"/>
      </p:ext>
    </p:extLst>
  </p:cSld>
  <p:clrMapOvr>
    <a:masterClrMapping/>
  </p:clrMapOvr>
  <p:transition spd="slow">
    <p:wipe/>
  </p:transition>
  <p:timing>
    <p:tnLst>
      <p:par>
        <p:cTn id="1" dur="indefinite" restart="never" nodeType="tmRoot"/>
      </p:par>
    </p:tnLst>
  </p:timing>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22398" y="380735"/>
            <a:ext cx="8229600" cy="816017"/>
          </a:xfrm>
          <a:prstGeom prst="rect">
            <a:avLst/>
          </a:prstGeom>
        </p:spPr>
        <p:txBody>
          <a:bodyPr/>
          <a:lstStyle>
            <a:lvl1pPr algn="r" rtl="1">
              <a:defRPr sz="4000">
                <a:solidFill>
                  <a:srgbClr val="002060"/>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522398" y="1379317"/>
            <a:ext cx="8229600" cy="4852946"/>
          </a:xfrm>
          <a:prstGeom prst="rect">
            <a:avLst/>
          </a:prstGeom>
        </p:spPr>
        <p:txBody>
          <a:bodyPr/>
          <a:lstStyle>
            <a:lvl1pPr algn="r" rtl="1">
              <a:defRPr sz="3200">
                <a:latin typeface="Arial" panose="020B0604020202020204" pitchFamily="34" charset="0"/>
                <a:cs typeface="Arial" panose="020B0604020202020204" pitchFamily="34" charset="0"/>
              </a:defRPr>
            </a:lvl1pPr>
            <a:lvl2pPr algn="r" rtl="1">
              <a:defRPr sz="2800">
                <a:latin typeface="Arial" panose="020B0604020202020204" pitchFamily="34" charset="0"/>
                <a:cs typeface="Arial" panose="020B0604020202020204" pitchFamily="34" charset="0"/>
              </a:defRPr>
            </a:lvl2pPr>
            <a:lvl3pPr algn="r" rtl="1">
              <a:defRPr sz="2000">
                <a:latin typeface="Arial" panose="020B0604020202020204" pitchFamily="34" charset="0"/>
                <a:cs typeface="Arial" panose="020B0604020202020204" pitchFamily="34" charset="0"/>
              </a:defRPr>
            </a:lvl3pPr>
            <a:lvl4pPr algn="r" rtl="1">
              <a:defRPr sz="2800">
                <a:latin typeface="Arial" panose="020B0604020202020204" pitchFamily="34" charset="0"/>
                <a:cs typeface="Arial" panose="020B0604020202020204" pitchFamily="34" charset="0"/>
              </a:defRPr>
            </a:lvl4pPr>
            <a:lvl5pPr algn="r" rtl="1">
              <a:defRPr sz="28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93848" y="6462449"/>
            <a:ext cx="2057400" cy="365125"/>
          </a:xfrm>
        </p:spPr>
        <p:txBody>
          <a:bodyPr/>
          <a:lstStyle>
            <a:lvl1pPr algn="l" rtl="1">
              <a:defRPr>
                <a:latin typeface="Arial" panose="020B0604020202020204" pitchFamily="34" charset="0"/>
                <a:cs typeface="Arial" panose="020B0604020202020204" pitchFamily="34" charset="0"/>
              </a:defRPr>
            </a:lvl1pPr>
          </a:lstStyle>
          <a:p>
            <a:pPr>
              <a:defRPr/>
            </a:pPr>
            <a:fld id="{C344A57E-025B-46D0-82D8-DB3AD16137F0}" type="datetime1">
              <a:rPr lang="en-US" smtClean="0">
                <a:solidFill>
                  <a:srgbClr val="000000"/>
                </a:solidFill>
              </a:rPr>
              <a:pPr>
                <a:defRPr/>
              </a:pPr>
              <a:t>11/5/2017</a:t>
            </a:fld>
            <a:endParaRPr lang="en-US">
              <a:solidFill>
                <a:srgbClr val="000000"/>
              </a:solidFill>
            </a:endParaRPr>
          </a:p>
        </p:txBody>
      </p:sp>
      <p:sp>
        <p:nvSpPr>
          <p:cNvPr id="5" name="Footer Placeholder 4"/>
          <p:cNvSpPr>
            <a:spLocks noGrp="1"/>
          </p:cNvSpPr>
          <p:nvPr>
            <p:ph type="ftr" sz="quarter" idx="11"/>
          </p:nvPr>
        </p:nvSpPr>
        <p:spPr>
          <a:xfrm>
            <a:off x="3094148" y="6462449"/>
            <a:ext cx="3086100" cy="365125"/>
          </a:xfrm>
        </p:spPr>
        <p:txBody>
          <a:bodyPr/>
          <a:lstStyle>
            <a:lvl1pPr algn="l" rtl="1">
              <a:defRPr>
                <a:latin typeface="Arial" panose="020B0604020202020204" pitchFamily="34" charset="0"/>
                <a:cs typeface="Arial" panose="020B0604020202020204" pitchFamily="34" charset="0"/>
              </a:defRPr>
            </a:lvl1pPr>
          </a:lstStyle>
          <a:p>
            <a:pPr>
              <a:defRPr/>
            </a:pPr>
            <a:endParaRPr lang="en-US">
              <a:solidFill>
                <a:srgbClr val="000000"/>
              </a:solidFill>
            </a:endParaRPr>
          </a:p>
        </p:txBody>
      </p:sp>
      <p:sp>
        <p:nvSpPr>
          <p:cNvPr id="6" name="Slide Number Placeholder 5"/>
          <p:cNvSpPr>
            <a:spLocks noGrp="1"/>
          </p:cNvSpPr>
          <p:nvPr>
            <p:ph type="sldNum" sz="quarter" idx="12"/>
          </p:nvPr>
        </p:nvSpPr>
        <p:spPr>
          <a:xfrm>
            <a:off x="6523148" y="6462449"/>
            <a:ext cx="2057400" cy="365125"/>
          </a:xfrm>
        </p:spPr>
        <p:txBody>
          <a:bodyPr/>
          <a:lstStyle>
            <a:lvl1pPr algn="r" rtl="1">
              <a:defRPr>
                <a:latin typeface="Arial" panose="020B0604020202020204" pitchFamily="34" charset="0"/>
                <a:cs typeface="Arial" panose="020B0604020202020204" pitchFamily="34" charset="0"/>
              </a:defRPr>
            </a:lvl1pPr>
          </a:lstStyle>
          <a:p>
            <a:pPr>
              <a:defRPr/>
            </a:pPr>
            <a:fld id="{6DFC8E7D-DECD-45A8-8114-DC4A9CB5AC50}" type="slidenum">
              <a:rPr lang="he-IL" smtClean="0">
                <a:solidFill>
                  <a:srgbClr val="000000"/>
                </a:solidFill>
              </a:rPr>
              <a:pPr>
                <a:defRPr/>
              </a:pPr>
              <a:t>‹#›</a:t>
            </a:fld>
            <a:endParaRPr lang="en-US">
              <a:solidFill>
                <a:srgbClr val="000000"/>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09" y="198171"/>
            <a:ext cx="1390984" cy="471100"/>
          </a:xfrm>
          <a:prstGeom prst="rect">
            <a:avLst/>
          </a:prstGeom>
          <a:noFill/>
          <a:ln>
            <a:noFill/>
          </a:ln>
          <a:effectLst/>
          <a:extLst>
            <a:ext uri="{909E8E84-426E-40DD-AFC4-6F175D3DCCD1}">
              <a14:hiddenFill xmlns:a14="http://schemas.microsoft.com/office/drawing/2010/main">
                <a:solidFill>
                  <a:srgbClr val="69676D"/>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589518331"/>
      </p:ext>
    </p:extLst>
  </p:cSld>
  <p:clrMapOvr>
    <a:masterClrMapping/>
  </p:clrMapOvr>
  <p:transition spd="slow">
    <p:wip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2"/>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7926354"/>
      </p:ext>
    </p:extLst>
  </p:cSld>
  <p:clrMapOvr>
    <a:masterClrMapping/>
  </p:clrMapOvr>
  <p:transition spd="slow">
    <p:wipe/>
  </p:transition>
  <p:timing>
    <p:tnLst>
      <p:par>
        <p:cTn id="1" dur="indefinite" restart="never" nodeType="tmRoot"/>
      </p:par>
    </p:tnLst>
  </p:timing>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2"/>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77445112"/>
      </p:ext>
    </p:extLst>
  </p:cSld>
  <p:clrMapOvr>
    <a:masterClrMapping/>
  </p:clrMapOvr>
  <p:transition spd="slow">
    <p:wipe/>
  </p:transition>
  <p:timing>
    <p:tnLst>
      <p:par>
        <p:cTn id="1" dur="indefinite" restart="never" nodeType="tmRoot"/>
      </p:par>
    </p:tnLst>
  </p:timing>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2"/>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08672631"/>
      </p:ext>
    </p:extLst>
  </p:cSld>
  <p:clrMapOvr>
    <a:masterClrMapping/>
  </p:clrMapOvr>
  <p:transition spd="slow">
    <p:wipe/>
  </p:transition>
  <p:timing>
    <p:tnLst>
      <p:par>
        <p:cTn id="1" dur="indefinite" restart="never" nodeType="tmRoot"/>
      </p:par>
    </p:tnLst>
  </p:timing>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2"/>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35986863"/>
      </p:ext>
    </p:extLst>
  </p:cSld>
  <p:clrMapOvr>
    <a:masterClrMapping/>
  </p:clrMapOvr>
  <p:transition spd="slow">
    <p:wipe/>
  </p:transition>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dirty="0">
              <a:solidFill>
                <a:srgbClr val="000000"/>
              </a:solidFill>
            </a:endParaRPr>
          </a:p>
        </p:txBody>
      </p:sp>
      <p:sp>
        <p:nvSpPr>
          <p:cNvPr id="5" name="Slide Number Placeholder 4"/>
          <p:cNvSpPr>
            <a:spLocks noGrp="1"/>
          </p:cNvSpPr>
          <p:nvPr>
            <p:ph type="sldNum" sz="quarter" idx="11"/>
          </p:nvPr>
        </p:nvSpPr>
        <p:spPr/>
        <p:txBody>
          <a:bodyPr/>
          <a:lstStyle>
            <a:lvl1pPr>
              <a:defRPr>
                <a:latin typeface="+mn-lt"/>
              </a:defRPr>
            </a:lvl1pPr>
          </a:lstStyle>
          <a:p>
            <a:fld id="{CA15C064-DD44-4CAC-873E-2D1F54821676}" type="slidenum">
              <a:rPr lang="en-US" smtClean="0">
                <a:solidFill>
                  <a:srgbClr val="000000"/>
                </a:solidFill>
              </a:rPr>
              <a:pPr/>
              <a:t>‹#›</a:t>
            </a:fld>
            <a:endParaRPr lang="en-US" dirty="0">
              <a:solidFill>
                <a:srgbClr val="000000"/>
              </a:solidFill>
            </a:endParaRPr>
          </a:p>
        </p:txBody>
      </p:sp>
      <p:sp>
        <p:nvSpPr>
          <p:cNvPr id="6" name="Date Placeholder 5"/>
          <p:cNvSpPr>
            <a:spLocks noGrp="1"/>
          </p:cNvSpPr>
          <p:nvPr>
            <p:ph type="dt" sz="half" idx="12"/>
          </p:nvPr>
        </p:nvSpPr>
        <p:spPr/>
        <p:txBody>
          <a:bodyPr/>
          <a:lstStyle>
            <a:lvl1pPr>
              <a:defRPr/>
            </a:lvl1pPr>
          </a:lstStyle>
          <a:p>
            <a:r>
              <a:rPr lang="en-US" smtClean="0">
                <a:solidFill>
                  <a:srgbClr val="000000"/>
                </a:solidFill>
              </a:rPr>
              <a:t>6/21/2011</a:t>
            </a:r>
            <a:endParaRPr lang="en-US" dirty="0">
              <a:solidFill>
                <a:srgbClr val="000000"/>
              </a:solidFill>
            </a:endParaRPr>
          </a:p>
        </p:txBody>
      </p:sp>
    </p:spTree>
    <p:extLst>
      <p:ext uri="{BB962C8B-B14F-4D97-AF65-F5344CB8AC3E}">
        <p14:creationId xmlns:p14="http://schemas.microsoft.com/office/powerpoint/2010/main" val="64902340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2"/>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4502427"/>
      </p:ext>
    </p:extLst>
  </p:cSld>
  <p:clrMapOvr>
    <a:masterClrMapping/>
  </p:clrMapOvr>
  <p:transition spd="slow">
    <p:wipe/>
  </p:transition>
  <p:timing>
    <p:tnLst>
      <p:par>
        <p:cTn id="1" dur="indefinite" restart="never" nodeType="tmRoot"/>
      </p:par>
    </p:tnLst>
  </p:timing>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p:cSld name="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2"/>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4908470"/>
      </p:ext>
    </p:extLst>
  </p:cSld>
  <p:clrMapOvr>
    <a:masterClrMapping/>
  </p:clrMapOvr>
  <p:transition spd="slow">
    <p:wipe/>
  </p:transition>
  <p:timing>
    <p:tnLst>
      <p:par>
        <p:cTn id="1" dur="indefinite" restart="never" nodeType="tmRoot"/>
      </p:par>
    </p:tnLst>
  </p:timing>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2"/>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48202254"/>
      </p:ext>
    </p:extLst>
  </p:cSld>
  <p:clrMapOvr>
    <a:masterClrMapping/>
  </p:clrMapOvr>
  <p:transition spd="slow">
    <p:wipe/>
  </p:transition>
  <p:timing>
    <p:tnLst>
      <p:par>
        <p:cTn id="1" dur="indefinite" restart="never" nodeType="tmRoot"/>
      </p:par>
    </p:tnLst>
  </p:timing>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a:prstGeom prst="rect">
            <a:avLst/>
          </a:prstGeo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C5C90B-4D9B-4567-9ED1-6E52EEF0C236}" type="datetime1">
              <a:rPr lang="en-US" smtClean="0">
                <a:solidFill>
                  <a:srgbClr val="000000"/>
                </a:solidFill>
              </a:rPr>
              <a:pPr/>
              <a:t>11/5/2017</a:t>
            </a:fld>
            <a:endParaRPr lang="en-US" dirty="0">
              <a:solidFill>
                <a:srgbClr val="000000"/>
              </a:solidFill>
            </a:endParaRPr>
          </a:p>
        </p:txBody>
      </p:sp>
      <p:sp>
        <p:nvSpPr>
          <p:cNvPr id="4" name="Footer Placeholder 3"/>
          <p:cNvSpPr>
            <a:spLocks noGrp="1"/>
          </p:cNvSpPr>
          <p:nvPr>
            <p:ph type="ftr" sz="quarter" idx="11"/>
          </p:nvPr>
        </p:nvSpPr>
        <p:spPr/>
        <p:txBody>
          <a:bodyPr/>
          <a:lstStyle/>
          <a:p>
            <a:endParaRPr lang="en-US" dirty="0">
              <a:solidFill>
                <a:srgbClr val="000000"/>
              </a:solidFill>
            </a:endParaRPr>
          </a:p>
        </p:txBody>
      </p:sp>
      <p:sp>
        <p:nvSpPr>
          <p:cNvPr id="5" name="Slide Number Placeholder 4"/>
          <p:cNvSpPr>
            <a:spLocks noGrp="1"/>
          </p:cNvSpPr>
          <p:nvPr>
            <p:ph type="sldNum" sz="quarter" idx="12"/>
          </p:nvPr>
        </p:nvSpPr>
        <p:spPr/>
        <p:txBody>
          <a:bodyPr/>
          <a:lstStyle/>
          <a:p>
            <a:fld id="{CA15C064-DD44-4CAC-873E-2D1F54821676}"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38932177"/>
      </p:ext>
    </p:extLst>
  </p:cSld>
  <p:clrMapOvr>
    <a:masterClrMapping/>
  </p:clrMapOvr>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p:cSld name="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06184"/>
            <a:ext cx="8229600" cy="4525963"/>
          </a:xfrm>
          <a:prstGeom prst="rect">
            <a:avLst/>
          </a:prstGeom>
        </p:spPr>
        <p:txBody>
          <a:bodyPr/>
          <a:lstStyle>
            <a:lvl1pPr marL="342900" indent="-342900" algn="r" rtl="1">
              <a:buClr>
                <a:srgbClr val="0070C0"/>
              </a:buClr>
              <a:buFont typeface="Courier New" panose="02070309020205020404" pitchFamily="49" charset="0"/>
              <a:buChar char="o"/>
              <a:defRPr sz="2400"/>
            </a:lvl1pPr>
            <a:lvl2pPr marL="600075" indent="-257175" algn="r" rtl="1">
              <a:buClr>
                <a:srgbClr val="0070C0"/>
              </a:buClr>
              <a:buFont typeface="Courier New" panose="02070309020205020404" pitchFamily="49" charset="0"/>
              <a:buChar char="o"/>
              <a:defRPr sz="2100"/>
            </a:lvl2pPr>
            <a:lvl3pPr marL="942975" indent="-257175" algn="r" rtl="1">
              <a:buClr>
                <a:srgbClr val="0070C0"/>
              </a:buClr>
              <a:buFont typeface="Courier New" panose="02070309020205020404" pitchFamily="49" charset="0"/>
              <a:buChar char="o"/>
              <a:defRPr sz="1800"/>
            </a:lvl3pPr>
            <a:lvl4pPr marL="1243013" indent="-214313" algn="r" rtl="1">
              <a:buClr>
                <a:srgbClr val="0070C0"/>
              </a:buClr>
              <a:buFont typeface="Courier New" panose="02070309020205020404" pitchFamily="49" charset="0"/>
              <a:buChar char="o"/>
              <a:defRPr/>
            </a:lvl4pPr>
            <a:lvl5pPr marL="1585913" indent="-214313" algn="r" rtl="1">
              <a:buClr>
                <a:srgbClr val="0070C0"/>
              </a:buClr>
              <a:buFont typeface="Courier New" panose="02070309020205020404" pitchFamily="49" charset="0"/>
              <a:buChar char="o"/>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xfrm>
            <a:off x="0" y="6492877"/>
            <a:ext cx="526774" cy="365125"/>
          </a:xfrm>
        </p:spPr>
        <p:txBody>
          <a:bodyPr/>
          <a:lstStyle>
            <a:lvl1pPr>
              <a:defRPr b="1">
                <a:solidFill>
                  <a:schemeClr val="tx1"/>
                </a:solidFill>
              </a:defRPr>
            </a:lvl1pPr>
          </a:lstStyle>
          <a:p>
            <a:fld id="{CA15C064-DD44-4CAC-873E-2D1F54821676}" type="slidenum">
              <a:rPr lang="en-US" smtClean="0">
                <a:solidFill>
                  <a:prstClr val="black"/>
                </a:solidFill>
              </a:rPr>
              <a:pPr/>
              <a:t>‹#›</a:t>
            </a:fld>
            <a:endParaRPr lang="en-US" dirty="0">
              <a:solidFill>
                <a:prstClr val="black"/>
              </a:solidFill>
            </a:endParaRPr>
          </a:p>
        </p:txBody>
      </p:sp>
      <p:sp>
        <p:nvSpPr>
          <p:cNvPr id="6" name="Title 1"/>
          <p:cNvSpPr>
            <a:spLocks noGrp="1"/>
          </p:cNvSpPr>
          <p:nvPr>
            <p:ph type="ctrTitle"/>
          </p:nvPr>
        </p:nvSpPr>
        <p:spPr>
          <a:xfrm>
            <a:off x="457200" y="487256"/>
            <a:ext cx="8229600" cy="619727"/>
          </a:xfrm>
          <a:prstGeom prst="rect">
            <a:avLst/>
          </a:prstGeom>
        </p:spPr>
        <p:txBody>
          <a:bodyPr anchor="ctr"/>
          <a:lstStyle>
            <a:lvl1pPr algn="r" rtl="1">
              <a:defRPr sz="3000" b="1">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848937406"/>
      </p:ext>
    </p:extLst>
  </p:cSld>
  <p:clrMapOvr>
    <a:masterClrMapping/>
  </p:clrMapOvr>
  <p:transition spd="slow">
    <p:wipe/>
  </p:transition>
  <p:hf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p:cSld name="1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06184"/>
            <a:ext cx="8229600" cy="4525963"/>
          </a:xfrm>
          <a:prstGeom prst="rect">
            <a:avLst/>
          </a:prstGeom>
        </p:spPr>
        <p:txBody>
          <a:bodyPr/>
          <a:lstStyle>
            <a:lvl1pPr marL="342900" indent="-342900" algn="r" rtl="1">
              <a:buClr>
                <a:srgbClr val="0070C0"/>
              </a:buClr>
              <a:buFont typeface="Courier New" panose="02070309020205020404" pitchFamily="49" charset="0"/>
              <a:buChar char="o"/>
              <a:defRPr sz="2400"/>
            </a:lvl1pPr>
            <a:lvl2pPr marL="600075" indent="-257175" algn="r" rtl="1">
              <a:buClr>
                <a:srgbClr val="0070C0"/>
              </a:buClr>
              <a:buFont typeface="Courier New" panose="02070309020205020404" pitchFamily="49" charset="0"/>
              <a:buChar char="o"/>
              <a:defRPr sz="2100"/>
            </a:lvl2pPr>
            <a:lvl3pPr marL="942975" indent="-257175" algn="r" rtl="1">
              <a:buClr>
                <a:srgbClr val="0070C0"/>
              </a:buClr>
              <a:buFont typeface="Courier New" panose="02070309020205020404" pitchFamily="49" charset="0"/>
              <a:buChar char="o"/>
              <a:defRPr sz="1800"/>
            </a:lvl3pPr>
            <a:lvl4pPr marL="1243013" indent="-214313" algn="r" rtl="1">
              <a:buClr>
                <a:srgbClr val="0070C0"/>
              </a:buClr>
              <a:buFont typeface="Courier New" panose="02070309020205020404" pitchFamily="49" charset="0"/>
              <a:buChar char="o"/>
              <a:defRPr/>
            </a:lvl4pPr>
            <a:lvl5pPr marL="1585913" indent="-214313" algn="r" rtl="1">
              <a:buClr>
                <a:srgbClr val="0070C0"/>
              </a:buClr>
              <a:buFont typeface="Courier New" panose="02070309020205020404" pitchFamily="49" charset="0"/>
              <a:buChar char="o"/>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xfrm>
            <a:off x="0" y="6492877"/>
            <a:ext cx="526774" cy="365125"/>
          </a:xfrm>
        </p:spPr>
        <p:txBody>
          <a:bodyPr/>
          <a:lstStyle>
            <a:lvl1pPr>
              <a:defRPr b="1">
                <a:solidFill>
                  <a:schemeClr val="tx1"/>
                </a:solidFill>
              </a:defRPr>
            </a:lvl1pPr>
          </a:lstStyle>
          <a:p>
            <a:fld id="{CA15C064-DD44-4CAC-873E-2D1F54821676}" type="slidenum">
              <a:rPr lang="en-US" smtClean="0">
                <a:solidFill>
                  <a:prstClr val="black"/>
                </a:solidFill>
              </a:rPr>
              <a:pPr/>
              <a:t>‹#›</a:t>
            </a:fld>
            <a:endParaRPr lang="en-US" dirty="0">
              <a:solidFill>
                <a:prstClr val="black"/>
              </a:solidFill>
            </a:endParaRPr>
          </a:p>
        </p:txBody>
      </p:sp>
      <p:sp>
        <p:nvSpPr>
          <p:cNvPr id="6" name="Title 1"/>
          <p:cNvSpPr>
            <a:spLocks noGrp="1"/>
          </p:cNvSpPr>
          <p:nvPr>
            <p:ph type="ctrTitle"/>
          </p:nvPr>
        </p:nvSpPr>
        <p:spPr>
          <a:xfrm>
            <a:off x="457200" y="487256"/>
            <a:ext cx="8229600" cy="619727"/>
          </a:xfrm>
          <a:prstGeom prst="rect">
            <a:avLst/>
          </a:prstGeom>
        </p:spPr>
        <p:txBody>
          <a:bodyPr anchor="ctr"/>
          <a:lstStyle>
            <a:lvl1pPr algn="r" rtl="1">
              <a:defRPr sz="3000" b="1">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4113843106"/>
      </p:ext>
    </p:extLst>
  </p:cSld>
  <p:clrMapOvr>
    <a:masterClrMapping/>
  </p:clrMapOvr>
  <p:transition spd="slow">
    <p:wipe/>
  </p:transition>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00113" y="2276475"/>
            <a:ext cx="3709987" cy="3819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2276475"/>
            <a:ext cx="3709988" cy="3819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dirty="0">
              <a:solidFill>
                <a:srgbClr val="000000"/>
              </a:solidFill>
            </a:endParaRPr>
          </a:p>
        </p:txBody>
      </p:sp>
      <p:sp>
        <p:nvSpPr>
          <p:cNvPr id="6" name="Slide Number Placeholder 5"/>
          <p:cNvSpPr>
            <a:spLocks noGrp="1"/>
          </p:cNvSpPr>
          <p:nvPr>
            <p:ph type="sldNum" sz="quarter" idx="11"/>
          </p:nvPr>
        </p:nvSpPr>
        <p:spPr/>
        <p:txBody>
          <a:bodyPr/>
          <a:lstStyle>
            <a:lvl1pPr>
              <a:defRPr>
                <a:latin typeface="+mn-lt"/>
              </a:defRPr>
            </a:lvl1pPr>
          </a:lstStyle>
          <a:p>
            <a:fld id="{CA15C064-DD44-4CAC-873E-2D1F54821676}" type="slidenum">
              <a:rPr lang="en-US" smtClean="0">
                <a:solidFill>
                  <a:srgbClr val="000000"/>
                </a:solidFill>
              </a:rPr>
              <a:pPr/>
              <a:t>‹#›</a:t>
            </a:fld>
            <a:endParaRPr lang="en-US" dirty="0">
              <a:solidFill>
                <a:srgbClr val="000000"/>
              </a:solidFill>
            </a:endParaRPr>
          </a:p>
        </p:txBody>
      </p:sp>
      <p:sp>
        <p:nvSpPr>
          <p:cNvPr id="7" name="Date Placeholder 6"/>
          <p:cNvSpPr>
            <a:spLocks noGrp="1"/>
          </p:cNvSpPr>
          <p:nvPr>
            <p:ph type="dt" sz="half" idx="12"/>
          </p:nvPr>
        </p:nvSpPr>
        <p:spPr/>
        <p:txBody>
          <a:bodyPr/>
          <a:lstStyle>
            <a:lvl1pPr>
              <a:defRPr/>
            </a:lvl1pPr>
          </a:lstStyle>
          <a:p>
            <a:r>
              <a:rPr lang="en-US" smtClean="0">
                <a:solidFill>
                  <a:srgbClr val="000000"/>
                </a:solidFill>
              </a:rPr>
              <a:t>6/21/2011</a:t>
            </a:r>
            <a:endParaRPr lang="en-US" dirty="0">
              <a:solidFill>
                <a:srgbClr val="000000"/>
              </a:solidFill>
            </a:endParaRPr>
          </a:p>
        </p:txBody>
      </p:sp>
    </p:spTree>
    <p:extLst>
      <p:ext uri="{BB962C8B-B14F-4D97-AF65-F5344CB8AC3E}">
        <p14:creationId xmlns:p14="http://schemas.microsoft.com/office/powerpoint/2010/main" val="1021017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dirty="0">
              <a:solidFill>
                <a:srgbClr val="000000"/>
              </a:solidFill>
            </a:endParaRPr>
          </a:p>
        </p:txBody>
      </p:sp>
      <p:sp>
        <p:nvSpPr>
          <p:cNvPr id="8" name="Slide Number Placeholder 7"/>
          <p:cNvSpPr>
            <a:spLocks noGrp="1"/>
          </p:cNvSpPr>
          <p:nvPr>
            <p:ph type="sldNum" sz="quarter" idx="11"/>
          </p:nvPr>
        </p:nvSpPr>
        <p:spPr/>
        <p:txBody>
          <a:bodyPr/>
          <a:lstStyle>
            <a:lvl1pPr>
              <a:defRPr>
                <a:latin typeface="+mn-lt"/>
              </a:defRPr>
            </a:lvl1pPr>
          </a:lstStyle>
          <a:p>
            <a:fld id="{CA15C064-DD44-4CAC-873E-2D1F54821676}" type="slidenum">
              <a:rPr lang="en-US" smtClean="0">
                <a:solidFill>
                  <a:srgbClr val="000000"/>
                </a:solidFill>
              </a:rPr>
              <a:pPr/>
              <a:t>‹#›</a:t>
            </a:fld>
            <a:endParaRPr lang="en-US" dirty="0">
              <a:solidFill>
                <a:srgbClr val="000000"/>
              </a:solidFill>
            </a:endParaRPr>
          </a:p>
        </p:txBody>
      </p:sp>
      <p:sp>
        <p:nvSpPr>
          <p:cNvPr id="9" name="Date Placeholder 8"/>
          <p:cNvSpPr>
            <a:spLocks noGrp="1"/>
          </p:cNvSpPr>
          <p:nvPr>
            <p:ph type="dt" sz="half" idx="12"/>
          </p:nvPr>
        </p:nvSpPr>
        <p:spPr/>
        <p:txBody>
          <a:bodyPr/>
          <a:lstStyle>
            <a:lvl1pPr>
              <a:defRPr/>
            </a:lvl1pPr>
          </a:lstStyle>
          <a:p>
            <a:r>
              <a:rPr lang="en-US" smtClean="0">
                <a:solidFill>
                  <a:srgbClr val="000000"/>
                </a:solidFill>
              </a:rPr>
              <a:t>6/21/2011</a:t>
            </a:r>
            <a:endParaRPr lang="en-US" dirty="0">
              <a:solidFill>
                <a:srgbClr val="000000"/>
              </a:solidFill>
            </a:endParaRPr>
          </a:p>
        </p:txBody>
      </p:sp>
    </p:spTree>
    <p:extLst>
      <p:ext uri="{BB962C8B-B14F-4D97-AF65-F5344CB8AC3E}">
        <p14:creationId xmlns:p14="http://schemas.microsoft.com/office/powerpoint/2010/main" val="2104134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dirty="0">
              <a:solidFill>
                <a:srgbClr val="000000"/>
              </a:solidFill>
            </a:endParaRPr>
          </a:p>
        </p:txBody>
      </p:sp>
      <p:sp>
        <p:nvSpPr>
          <p:cNvPr id="4" name="Slide Number Placeholder 3"/>
          <p:cNvSpPr>
            <a:spLocks noGrp="1"/>
          </p:cNvSpPr>
          <p:nvPr>
            <p:ph type="sldNum" sz="quarter" idx="11"/>
          </p:nvPr>
        </p:nvSpPr>
        <p:spPr/>
        <p:txBody>
          <a:bodyPr/>
          <a:lstStyle>
            <a:lvl1pPr>
              <a:defRPr>
                <a:latin typeface="+mn-lt"/>
              </a:defRPr>
            </a:lvl1pPr>
          </a:lstStyle>
          <a:p>
            <a:fld id="{CA15C064-DD44-4CAC-873E-2D1F54821676}" type="slidenum">
              <a:rPr lang="en-US" smtClean="0">
                <a:solidFill>
                  <a:srgbClr val="000000"/>
                </a:solidFill>
              </a:rPr>
              <a:pPr/>
              <a:t>‹#›</a:t>
            </a:fld>
            <a:endParaRPr lang="en-US" dirty="0">
              <a:solidFill>
                <a:srgbClr val="000000"/>
              </a:solidFill>
            </a:endParaRPr>
          </a:p>
        </p:txBody>
      </p:sp>
      <p:sp>
        <p:nvSpPr>
          <p:cNvPr id="5" name="Date Placeholder 4"/>
          <p:cNvSpPr>
            <a:spLocks noGrp="1"/>
          </p:cNvSpPr>
          <p:nvPr>
            <p:ph type="dt" sz="half" idx="12"/>
          </p:nvPr>
        </p:nvSpPr>
        <p:spPr/>
        <p:txBody>
          <a:bodyPr/>
          <a:lstStyle>
            <a:lvl1pPr>
              <a:defRPr/>
            </a:lvl1pPr>
          </a:lstStyle>
          <a:p>
            <a:r>
              <a:rPr lang="en-US" smtClean="0">
                <a:solidFill>
                  <a:srgbClr val="000000"/>
                </a:solidFill>
              </a:rPr>
              <a:t>6/21/2011</a:t>
            </a:r>
            <a:endParaRPr lang="en-US" dirty="0">
              <a:solidFill>
                <a:srgbClr val="000000"/>
              </a:solidFill>
            </a:endParaRPr>
          </a:p>
        </p:txBody>
      </p:sp>
    </p:spTree>
    <p:extLst>
      <p:ext uri="{BB962C8B-B14F-4D97-AF65-F5344CB8AC3E}">
        <p14:creationId xmlns:p14="http://schemas.microsoft.com/office/powerpoint/2010/main" val="2706813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dirty="0">
              <a:solidFill>
                <a:srgbClr val="000000"/>
              </a:solidFill>
            </a:endParaRPr>
          </a:p>
        </p:txBody>
      </p:sp>
      <p:sp>
        <p:nvSpPr>
          <p:cNvPr id="3" name="Slide Number Placeholder 2"/>
          <p:cNvSpPr>
            <a:spLocks noGrp="1"/>
          </p:cNvSpPr>
          <p:nvPr>
            <p:ph type="sldNum" sz="quarter" idx="11"/>
          </p:nvPr>
        </p:nvSpPr>
        <p:spPr/>
        <p:txBody>
          <a:bodyPr/>
          <a:lstStyle>
            <a:lvl1pPr>
              <a:defRPr>
                <a:latin typeface="+mn-lt"/>
              </a:defRPr>
            </a:lvl1pPr>
          </a:lstStyle>
          <a:p>
            <a:fld id="{CA15C064-DD44-4CAC-873E-2D1F54821676}" type="slidenum">
              <a:rPr lang="en-US" smtClean="0">
                <a:solidFill>
                  <a:srgbClr val="000000"/>
                </a:solidFill>
              </a:rPr>
              <a:pPr/>
              <a:t>‹#›</a:t>
            </a:fld>
            <a:endParaRPr lang="en-US" dirty="0">
              <a:solidFill>
                <a:srgbClr val="000000"/>
              </a:solidFill>
            </a:endParaRPr>
          </a:p>
        </p:txBody>
      </p:sp>
      <p:sp>
        <p:nvSpPr>
          <p:cNvPr id="4" name="Date Placeholder 3"/>
          <p:cNvSpPr>
            <a:spLocks noGrp="1"/>
          </p:cNvSpPr>
          <p:nvPr>
            <p:ph type="dt" sz="half" idx="12"/>
          </p:nvPr>
        </p:nvSpPr>
        <p:spPr/>
        <p:txBody>
          <a:bodyPr/>
          <a:lstStyle>
            <a:lvl1pPr>
              <a:defRPr/>
            </a:lvl1pPr>
          </a:lstStyle>
          <a:p>
            <a:r>
              <a:rPr lang="en-US" smtClean="0">
                <a:solidFill>
                  <a:srgbClr val="000000"/>
                </a:solidFill>
              </a:rPr>
              <a:t>6/21/2011</a:t>
            </a:r>
            <a:endParaRPr lang="en-US" dirty="0">
              <a:solidFill>
                <a:srgbClr val="000000"/>
              </a:solidFill>
            </a:endParaRPr>
          </a:p>
        </p:txBody>
      </p:sp>
    </p:spTree>
    <p:extLst>
      <p:ext uri="{BB962C8B-B14F-4D97-AF65-F5344CB8AC3E}">
        <p14:creationId xmlns:p14="http://schemas.microsoft.com/office/powerpoint/2010/main" val="45344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dirty="0">
              <a:solidFill>
                <a:srgbClr val="000000"/>
              </a:solidFill>
            </a:endParaRPr>
          </a:p>
        </p:txBody>
      </p:sp>
      <p:sp>
        <p:nvSpPr>
          <p:cNvPr id="6" name="Slide Number Placeholder 5"/>
          <p:cNvSpPr>
            <a:spLocks noGrp="1"/>
          </p:cNvSpPr>
          <p:nvPr>
            <p:ph type="sldNum" sz="quarter" idx="11"/>
          </p:nvPr>
        </p:nvSpPr>
        <p:spPr/>
        <p:txBody>
          <a:bodyPr/>
          <a:lstStyle>
            <a:lvl1pPr>
              <a:defRPr>
                <a:latin typeface="+mn-lt"/>
              </a:defRPr>
            </a:lvl1pPr>
          </a:lstStyle>
          <a:p>
            <a:fld id="{CA15C064-DD44-4CAC-873E-2D1F54821676}" type="slidenum">
              <a:rPr lang="en-US" smtClean="0">
                <a:solidFill>
                  <a:srgbClr val="000000"/>
                </a:solidFill>
              </a:rPr>
              <a:pPr/>
              <a:t>‹#›</a:t>
            </a:fld>
            <a:endParaRPr lang="en-US" dirty="0">
              <a:solidFill>
                <a:srgbClr val="000000"/>
              </a:solidFill>
            </a:endParaRPr>
          </a:p>
        </p:txBody>
      </p:sp>
      <p:sp>
        <p:nvSpPr>
          <p:cNvPr id="7" name="Date Placeholder 6"/>
          <p:cNvSpPr>
            <a:spLocks noGrp="1"/>
          </p:cNvSpPr>
          <p:nvPr>
            <p:ph type="dt" sz="half" idx="12"/>
          </p:nvPr>
        </p:nvSpPr>
        <p:spPr/>
        <p:txBody>
          <a:bodyPr/>
          <a:lstStyle>
            <a:lvl1pPr>
              <a:defRPr/>
            </a:lvl1pPr>
          </a:lstStyle>
          <a:p>
            <a:r>
              <a:rPr lang="en-US" smtClean="0">
                <a:solidFill>
                  <a:srgbClr val="000000"/>
                </a:solidFill>
              </a:rPr>
              <a:t>6/21/2011</a:t>
            </a:r>
            <a:endParaRPr lang="en-US" dirty="0">
              <a:solidFill>
                <a:srgbClr val="000000"/>
              </a:solidFill>
            </a:endParaRPr>
          </a:p>
        </p:txBody>
      </p:sp>
    </p:spTree>
    <p:extLst>
      <p:ext uri="{BB962C8B-B14F-4D97-AF65-F5344CB8AC3E}">
        <p14:creationId xmlns:p14="http://schemas.microsoft.com/office/powerpoint/2010/main" val="4227278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dirty="0">
              <a:solidFill>
                <a:srgbClr val="000000"/>
              </a:solidFill>
            </a:endParaRPr>
          </a:p>
        </p:txBody>
      </p:sp>
      <p:sp>
        <p:nvSpPr>
          <p:cNvPr id="6" name="Slide Number Placeholder 5"/>
          <p:cNvSpPr>
            <a:spLocks noGrp="1"/>
          </p:cNvSpPr>
          <p:nvPr>
            <p:ph type="sldNum" sz="quarter" idx="11"/>
          </p:nvPr>
        </p:nvSpPr>
        <p:spPr/>
        <p:txBody>
          <a:bodyPr/>
          <a:lstStyle>
            <a:lvl1pPr>
              <a:defRPr>
                <a:latin typeface="+mn-lt"/>
              </a:defRPr>
            </a:lvl1pPr>
          </a:lstStyle>
          <a:p>
            <a:fld id="{CA15C064-DD44-4CAC-873E-2D1F54821676}" type="slidenum">
              <a:rPr lang="en-US" smtClean="0">
                <a:solidFill>
                  <a:srgbClr val="000000"/>
                </a:solidFill>
              </a:rPr>
              <a:pPr/>
              <a:t>‹#›</a:t>
            </a:fld>
            <a:endParaRPr lang="en-US" dirty="0">
              <a:solidFill>
                <a:srgbClr val="000000"/>
              </a:solidFill>
            </a:endParaRPr>
          </a:p>
        </p:txBody>
      </p:sp>
      <p:sp>
        <p:nvSpPr>
          <p:cNvPr id="7" name="Date Placeholder 6"/>
          <p:cNvSpPr>
            <a:spLocks noGrp="1"/>
          </p:cNvSpPr>
          <p:nvPr>
            <p:ph type="dt" sz="half" idx="12"/>
          </p:nvPr>
        </p:nvSpPr>
        <p:spPr/>
        <p:txBody>
          <a:bodyPr/>
          <a:lstStyle>
            <a:lvl1pPr>
              <a:defRPr/>
            </a:lvl1pPr>
          </a:lstStyle>
          <a:p>
            <a:r>
              <a:rPr lang="en-US" smtClean="0">
                <a:solidFill>
                  <a:srgbClr val="000000"/>
                </a:solidFill>
              </a:rPr>
              <a:t>6/21/2011</a:t>
            </a:r>
            <a:endParaRPr lang="en-US" dirty="0">
              <a:solidFill>
                <a:srgbClr val="000000"/>
              </a:solidFill>
            </a:endParaRPr>
          </a:p>
        </p:txBody>
      </p:sp>
    </p:spTree>
    <p:extLst>
      <p:ext uri="{BB962C8B-B14F-4D97-AF65-F5344CB8AC3E}">
        <p14:creationId xmlns:p14="http://schemas.microsoft.com/office/powerpoint/2010/main" val="2103971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image" Target="../media/image3.emf"/><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flipH="1">
            <a:off x="0" y="1"/>
            <a:ext cx="9144000" cy="134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Rectangle 3"/>
          <p:cNvSpPr>
            <a:spLocks noGrp="1" noChangeArrowheads="1"/>
          </p:cNvSpPr>
          <p:nvPr>
            <p:ph type="title"/>
          </p:nvPr>
        </p:nvSpPr>
        <p:spPr bwMode="auto">
          <a:xfrm>
            <a:off x="900113" y="1628775"/>
            <a:ext cx="74168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en-US" dirty="0" smtClean="0"/>
          </a:p>
        </p:txBody>
      </p:sp>
      <p:sp>
        <p:nvSpPr>
          <p:cNvPr id="6148" name="Rectangle 4"/>
          <p:cNvSpPr>
            <a:spLocks noGrp="1" noChangeArrowheads="1"/>
          </p:cNvSpPr>
          <p:nvPr>
            <p:ph type="body" idx="1"/>
          </p:nvPr>
        </p:nvSpPr>
        <p:spPr bwMode="auto">
          <a:xfrm>
            <a:off x="900113" y="2276475"/>
            <a:ext cx="7572375" cy="381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6086" name="Rectangle 6"/>
          <p:cNvSpPr>
            <a:spLocks noGrp="1" noChangeArrowheads="1"/>
          </p:cNvSpPr>
          <p:nvPr>
            <p:ph type="ftr" sz="quarter" idx="3"/>
          </p:nvPr>
        </p:nvSpPr>
        <p:spPr bwMode="auto">
          <a:xfrm>
            <a:off x="3132138" y="64008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1">
              <a:defRPr sz="1400">
                <a:latin typeface="Arial" charset="0"/>
                <a:cs typeface="Arial" charset="0"/>
              </a:defRPr>
            </a:lvl1pPr>
          </a:lstStyle>
          <a:p>
            <a:endParaRPr lang="en-US" dirty="0">
              <a:solidFill>
                <a:srgbClr val="000000"/>
              </a:solidFill>
            </a:endParaRPr>
          </a:p>
        </p:txBody>
      </p:sp>
      <p:sp>
        <p:nvSpPr>
          <p:cNvPr id="46087" name="Rectangle 7"/>
          <p:cNvSpPr>
            <a:spLocks noGrp="1" noChangeArrowheads="1"/>
          </p:cNvSpPr>
          <p:nvPr>
            <p:ph type="sldNum" sz="quarter" idx="4"/>
          </p:nvPr>
        </p:nvSpPr>
        <p:spPr bwMode="auto">
          <a:xfrm>
            <a:off x="0" y="6400800"/>
            <a:ext cx="504751"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a:defRPr sz="1400">
                <a:latin typeface="Arial" charset="0"/>
                <a:cs typeface="Arial" charset="0"/>
              </a:defRPr>
            </a:lvl1pPr>
          </a:lstStyle>
          <a:p>
            <a:fld id="{CA15C064-DD44-4CAC-873E-2D1F54821676}" type="slidenum">
              <a:rPr lang="en-US" smtClean="0">
                <a:solidFill>
                  <a:srgbClr val="000000"/>
                </a:solidFill>
              </a:rPr>
              <a:pPr/>
              <a:t>‹#›</a:t>
            </a:fld>
            <a:endParaRPr lang="en-US" dirty="0">
              <a:solidFill>
                <a:srgbClr val="000000"/>
              </a:solidFill>
            </a:endParaRPr>
          </a:p>
        </p:txBody>
      </p:sp>
      <p:sp>
        <p:nvSpPr>
          <p:cNvPr id="46089" name="Rectangle 9"/>
          <p:cNvSpPr>
            <a:spLocks noGrp="1" noChangeArrowheads="1"/>
          </p:cNvSpPr>
          <p:nvPr>
            <p:ph type="dt" sz="half" idx="2"/>
          </p:nvPr>
        </p:nvSpPr>
        <p:spPr bwMode="auto">
          <a:xfrm>
            <a:off x="6804025"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eaLnBrk="1" hangingPunct="1">
              <a:defRPr sz="1400">
                <a:latin typeface="+mn-lt"/>
                <a:cs typeface="Arial" charset="0"/>
              </a:defRPr>
            </a:lvl1pPr>
          </a:lstStyle>
          <a:p>
            <a:r>
              <a:rPr lang="en-US" smtClean="0">
                <a:solidFill>
                  <a:srgbClr val="000000"/>
                </a:solidFill>
              </a:rPr>
              <a:t>6/21/2011</a:t>
            </a:r>
            <a:endParaRPr lang="en-US" dirty="0">
              <a:solidFill>
                <a:srgbClr val="000000"/>
              </a:solidFill>
            </a:endParaRPr>
          </a:p>
        </p:txBody>
      </p:sp>
    </p:spTree>
    <p:extLst>
      <p:ext uri="{BB962C8B-B14F-4D97-AF65-F5344CB8AC3E}">
        <p14:creationId xmlns:p14="http://schemas.microsoft.com/office/powerpoint/2010/main" val="157963553"/>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Lst>
  <p:hf hdr="0" ftr="0" dt="0"/>
  <p:txStyles>
    <p:titleStyle>
      <a:lvl1pPr algn="r" rtl="1"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Impact" pitchFamily="34" charset="0"/>
        </a:defRPr>
      </a:lvl2pPr>
      <a:lvl3pPr algn="l" rtl="0" eaLnBrk="1" fontAlgn="base" hangingPunct="1">
        <a:spcBef>
          <a:spcPct val="0"/>
        </a:spcBef>
        <a:spcAft>
          <a:spcPct val="0"/>
        </a:spcAft>
        <a:defRPr sz="3200">
          <a:solidFill>
            <a:schemeClr val="tx2"/>
          </a:solidFill>
          <a:latin typeface="Impact" pitchFamily="34" charset="0"/>
        </a:defRPr>
      </a:lvl3pPr>
      <a:lvl4pPr algn="l" rtl="0" eaLnBrk="1" fontAlgn="base" hangingPunct="1">
        <a:spcBef>
          <a:spcPct val="0"/>
        </a:spcBef>
        <a:spcAft>
          <a:spcPct val="0"/>
        </a:spcAft>
        <a:defRPr sz="3200">
          <a:solidFill>
            <a:schemeClr val="tx2"/>
          </a:solidFill>
          <a:latin typeface="Impact" pitchFamily="34" charset="0"/>
        </a:defRPr>
      </a:lvl4pPr>
      <a:lvl5pPr algn="l" rtl="0" eaLnBrk="1" fontAlgn="base" hangingPunct="1">
        <a:spcBef>
          <a:spcPct val="0"/>
        </a:spcBef>
        <a:spcAft>
          <a:spcPct val="0"/>
        </a:spcAft>
        <a:defRPr sz="3200">
          <a:solidFill>
            <a:schemeClr val="tx2"/>
          </a:solidFill>
          <a:latin typeface="Impact" pitchFamily="34" charset="0"/>
        </a:defRPr>
      </a:lvl5pPr>
      <a:lvl6pPr marL="457200" algn="l" rtl="0" eaLnBrk="1" fontAlgn="base" hangingPunct="1">
        <a:spcBef>
          <a:spcPct val="0"/>
        </a:spcBef>
        <a:spcAft>
          <a:spcPct val="0"/>
        </a:spcAft>
        <a:defRPr sz="3200">
          <a:solidFill>
            <a:schemeClr val="tx2"/>
          </a:solidFill>
          <a:latin typeface="Impact" pitchFamily="34" charset="0"/>
        </a:defRPr>
      </a:lvl6pPr>
      <a:lvl7pPr marL="914400" algn="l" rtl="0" eaLnBrk="1" fontAlgn="base" hangingPunct="1">
        <a:spcBef>
          <a:spcPct val="0"/>
        </a:spcBef>
        <a:spcAft>
          <a:spcPct val="0"/>
        </a:spcAft>
        <a:defRPr sz="3200">
          <a:solidFill>
            <a:schemeClr val="tx2"/>
          </a:solidFill>
          <a:latin typeface="Impact" pitchFamily="34" charset="0"/>
        </a:defRPr>
      </a:lvl7pPr>
      <a:lvl8pPr marL="1371600" algn="l" rtl="0" eaLnBrk="1" fontAlgn="base" hangingPunct="1">
        <a:spcBef>
          <a:spcPct val="0"/>
        </a:spcBef>
        <a:spcAft>
          <a:spcPct val="0"/>
        </a:spcAft>
        <a:defRPr sz="3200">
          <a:solidFill>
            <a:schemeClr val="tx2"/>
          </a:solidFill>
          <a:latin typeface="Impact" pitchFamily="34" charset="0"/>
        </a:defRPr>
      </a:lvl8pPr>
      <a:lvl9pPr marL="1828800" algn="l" rtl="0" eaLnBrk="1" fontAlgn="base" hangingPunct="1">
        <a:spcBef>
          <a:spcPct val="0"/>
        </a:spcBef>
        <a:spcAft>
          <a:spcPct val="0"/>
        </a:spcAft>
        <a:defRPr sz="3200">
          <a:solidFill>
            <a:schemeClr val="tx2"/>
          </a:solidFill>
          <a:latin typeface="Impact" pitchFamily="34" charset="0"/>
        </a:defRPr>
      </a:lvl9pPr>
    </p:titleStyle>
    <p:bodyStyle>
      <a:lvl1pPr marL="342900" indent="-342900" algn="r" rtl="1" eaLnBrk="1" fontAlgn="base" hangingPunct="1">
        <a:spcBef>
          <a:spcPct val="50000"/>
        </a:spcBef>
        <a:spcAft>
          <a:spcPct val="0"/>
        </a:spcAft>
        <a:defRPr sz="2400">
          <a:solidFill>
            <a:schemeClr val="tx1"/>
          </a:solidFill>
          <a:latin typeface="+mn-lt"/>
          <a:ea typeface="+mn-ea"/>
          <a:cs typeface="+mn-cs"/>
        </a:defRPr>
      </a:lvl1pPr>
      <a:lvl2pPr marL="395288" indent="-219075" algn="r" rtl="1" eaLnBrk="1" fontAlgn="base" hangingPunct="1">
        <a:spcBef>
          <a:spcPct val="50000"/>
        </a:spcBef>
        <a:spcAft>
          <a:spcPct val="0"/>
        </a:spcAft>
        <a:buSzPct val="80000"/>
        <a:buFont typeface="Wingdings" pitchFamily="2" charset="2"/>
        <a:buChar char="n"/>
        <a:defRPr sz="2400">
          <a:solidFill>
            <a:schemeClr val="tx1"/>
          </a:solidFill>
          <a:latin typeface="+mn-lt"/>
        </a:defRPr>
      </a:lvl2pPr>
      <a:lvl3pPr marL="806450" indent="-234950" algn="r" rtl="1" eaLnBrk="1" fontAlgn="base" hangingPunct="1">
        <a:spcBef>
          <a:spcPct val="50000"/>
        </a:spcBef>
        <a:spcAft>
          <a:spcPct val="0"/>
        </a:spcAft>
        <a:buSzPct val="75000"/>
        <a:buFont typeface="Wingdings" pitchFamily="2" charset="2"/>
        <a:buChar char="r"/>
        <a:defRPr sz="2400">
          <a:solidFill>
            <a:schemeClr val="tx1"/>
          </a:solidFill>
          <a:latin typeface="+mn-lt"/>
        </a:defRPr>
      </a:lvl3pPr>
      <a:lvl4pPr marL="1201738" indent="-176213" algn="r" rtl="1" eaLnBrk="1" fontAlgn="base" hangingPunct="1">
        <a:spcBef>
          <a:spcPct val="50000"/>
        </a:spcBef>
        <a:spcAft>
          <a:spcPct val="0"/>
        </a:spcAft>
        <a:buSzPct val="75000"/>
        <a:buFont typeface="Zapf Dingbats"/>
        <a:buChar char="r"/>
        <a:defRPr sz="2400">
          <a:solidFill>
            <a:schemeClr val="tx1"/>
          </a:solidFill>
          <a:latin typeface="+mn-lt"/>
        </a:defRPr>
      </a:lvl4pPr>
      <a:lvl5pPr marL="1597025" indent="-160338" algn="r" rtl="1" eaLnBrk="1" fontAlgn="base" hangingPunct="1">
        <a:spcBef>
          <a:spcPct val="50000"/>
        </a:spcBef>
        <a:spcAft>
          <a:spcPct val="0"/>
        </a:spcAft>
        <a:buSzPct val="75000"/>
        <a:buFont typeface="Wingdings" pitchFamily="2" charset="2"/>
        <a:buChar char="q"/>
        <a:defRPr sz="2400">
          <a:solidFill>
            <a:schemeClr val="tx1"/>
          </a:solidFill>
          <a:latin typeface="+mn-lt"/>
        </a:defRPr>
      </a:lvl5pPr>
      <a:lvl6pPr marL="2054225" indent="-160338" algn="l" rtl="0" eaLnBrk="1" fontAlgn="base" hangingPunct="1">
        <a:spcBef>
          <a:spcPct val="50000"/>
        </a:spcBef>
        <a:spcAft>
          <a:spcPct val="0"/>
        </a:spcAft>
        <a:buSzPct val="75000"/>
        <a:buFont typeface="Wingdings" pitchFamily="2" charset="2"/>
        <a:buChar char="q"/>
        <a:defRPr sz="2400">
          <a:solidFill>
            <a:schemeClr val="tx1"/>
          </a:solidFill>
          <a:latin typeface="+mn-lt"/>
        </a:defRPr>
      </a:lvl6pPr>
      <a:lvl7pPr marL="2511425" indent="-160338" algn="l" rtl="0" eaLnBrk="1" fontAlgn="base" hangingPunct="1">
        <a:spcBef>
          <a:spcPct val="50000"/>
        </a:spcBef>
        <a:spcAft>
          <a:spcPct val="0"/>
        </a:spcAft>
        <a:buSzPct val="75000"/>
        <a:buFont typeface="Wingdings" pitchFamily="2" charset="2"/>
        <a:buChar char="q"/>
        <a:defRPr sz="2400">
          <a:solidFill>
            <a:schemeClr val="tx1"/>
          </a:solidFill>
          <a:latin typeface="+mn-lt"/>
        </a:defRPr>
      </a:lvl7pPr>
      <a:lvl8pPr marL="2968625" indent="-160338" algn="l" rtl="0" eaLnBrk="1" fontAlgn="base" hangingPunct="1">
        <a:spcBef>
          <a:spcPct val="50000"/>
        </a:spcBef>
        <a:spcAft>
          <a:spcPct val="0"/>
        </a:spcAft>
        <a:buSzPct val="75000"/>
        <a:buFont typeface="Wingdings" pitchFamily="2" charset="2"/>
        <a:buChar char="q"/>
        <a:defRPr sz="2400">
          <a:solidFill>
            <a:schemeClr val="tx1"/>
          </a:solidFill>
          <a:latin typeface="+mn-lt"/>
        </a:defRPr>
      </a:lvl8pPr>
      <a:lvl9pPr marL="3425825" indent="-160338" algn="l" rtl="0" eaLnBrk="1" fontAlgn="base" hangingPunct="1">
        <a:spcBef>
          <a:spcPct val="50000"/>
        </a:spcBef>
        <a:spcAft>
          <a:spcPct val="0"/>
        </a:spcAft>
        <a:buSzPct val="75000"/>
        <a:buFont typeface="Wingdings" pitchFamily="2" charset="2"/>
        <a:buChar char="q"/>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6564"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eaLnBrk="1" hangingPunct="1">
              <a:defRPr sz="1400">
                <a:latin typeface="+mn-lt"/>
                <a:cs typeface="Arial" charset="0"/>
              </a:defRPr>
            </a:lvl1pPr>
          </a:lstStyle>
          <a:p>
            <a:pPr>
              <a:defRPr/>
            </a:pPr>
            <a:r>
              <a:rPr lang="en-US">
                <a:solidFill>
                  <a:srgbClr val="000000"/>
                </a:solidFill>
              </a:rPr>
              <a:t>May 2009</a:t>
            </a:r>
          </a:p>
        </p:txBody>
      </p:sp>
      <p:sp>
        <p:nvSpPr>
          <p:cNvPr id="6656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1" eaLnBrk="1" hangingPunct="1">
              <a:defRPr sz="1400">
                <a:latin typeface="+mn-lt"/>
                <a:cs typeface="Arial" charset="0"/>
              </a:defRPr>
            </a:lvl1pPr>
          </a:lstStyle>
          <a:p>
            <a:pPr>
              <a:defRPr/>
            </a:pPr>
            <a:r>
              <a:rPr lang="en-US">
                <a:solidFill>
                  <a:srgbClr val="000000"/>
                </a:solidFill>
              </a:rPr>
              <a:t>FOUR YEAR RETROSPECTIVE LATEST </a:t>
            </a:r>
          </a:p>
        </p:txBody>
      </p:sp>
      <p:sp>
        <p:nvSpPr>
          <p:cNvPr id="66566"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1" eaLnBrk="1" hangingPunct="1">
              <a:defRPr sz="1400">
                <a:latin typeface="+mn-lt"/>
                <a:cs typeface="Arial" charset="0"/>
              </a:defRPr>
            </a:lvl1pPr>
          </a:lstStyle>
          <a:p>
            <a:pPr>
              <a:defRPr/>
            </a:pPr>
            <a:fld id="{7EA021E7-093B-4AAC-98C6-0C9BEBC93C80}" type="slidenum">
              <a:rPr lang="he-IL">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27552771"/>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hf hdr="0" ftr="0"/>
  <p:txStyles>
    <p:titleStyle>
      <a:lvl1pPr algn="ctr" rtl="0" eaLnBrk="1" fontAlgn="base" hangingPunct="1">
        <a:spcBef>
          <a:spcPct val="0"/>
        </a:spcBef>
        <a:spcAft>
          <a:spcPct val="0"/>
        </a:spcAft>
        <a:defRPr sz="3000">
          <a:solidFill>
            <a:schemeClr val="tx2"/>
          </a:solidFill>
          <a:latin typeface="+mj-lt"/>
          <a:ea typeface="+mj-ea"/>
          <a:cs typeface="+mj-cs"/>
        </a:defRPr>
      </a:lvl1pPr>
      <a:lvl2pPr algn="ctr" rtl="0" eaLnBrk="1" fontAlgn="base" hangingPunct="1">
        <a:spcBef>
          <a:spcPct val="0"/>
        </a:spcBef>
        <a:spcAft>
          <a:spcPct val="0"/>
        </a:spcAft>
        <a:defRPr sz="3000">
          <a:solidFill>
            <a:schemeClr val="tx2"/>
          </a:solidFill>
          <a:latin typeface="Arial" charset="0"/>
          <a:cs typeface="Arial" charset="0"/>
        </a:defRPr>
      </a:lvl2pPr>
      <a:lvl3pPr algn="ctr" rtl="0" eaLnBrk="1" fontAlgn="base" hangingPunct="1">
        <a:spcBef>
          <a:spcPct val="0"/>
        </a:spcBef>
        <a:spcAft>
          <a:spcPct val="0"/>
        </a:spcAft>
        <a:defRPr sz="3000">
          <a:solidFill>
            <a:schemeClr val="tx2"/>
          </a:solidFill>
          <a:latin typeface="Arial" charset="0"/>
          <a:cs typeface="Arial" charset="0"/>
        </a:defRPr>
      </a:lvl3pPr>
      <a:lvl4pPr algn="ctr" rtl="0" eaLnBrk="1" fontAlgn="base" hangingPunct="1">
        <a:spcBef>
          <a:spcPct val="0"/>
        </a:spcBef>
        <a:spcAft>
          <a:spcPct val="0"/>
        </a:spcAft>
        <a:defRPr sz="3000">
          <a:solidFill>
            <a:schemeClr val="tx2"/>
          </a:solidFill>
          <a:latin typeface="Arial" charset="0"/>
          <a:cs typeface="Arial" charset="0"/>
        </a:defRPr>
      </a:lvl4pPr>
      <a:lvl5pPr algn="ctr" rtl="0" eaLnBrk="1" fontAlgn="base" hangingPunct="1">
        <a:spcBef>
          <a:spcPct val="0"/>
        </a:spcBef>
        <a:spcAft>
          <a:spcPct val="0"/>
        </a:spcAft>
        <a:defRPr sz="3000">
          <a:solidFill>
            <a:schemeClr val="tx2"/>
          </a:solidFill>
          <a:latin typeface="Arial" charset="0"/>
          <a:cs typeface="Arial" charset="0"/>
        </a:defRPr>
      </a:lvl5pPr>
      <a:lvl6pPr marL="457200" algn="ctr" rtl="0" eaLnBrk="1" fontAlgn="base" hangingPunct="1">
        <a:spcBef>
          <a:spcPct val="0"/>
        </a:spcBef>
        <a:spcAft>
          <a:spcPct val="0"/>
        </a:spcAft>
        <a:defRPr sz="3000">
          <a:solidFill>
            <a:schemeClr val="tx2"/>
          </a:solidFill>
          <a:latin typeface="Arial" charset="0"/>
          <a:cs typeface="Arial" charset="0"/>
        </a:defRPr>
      </a:lvl6pPr>
      <a:lvl7pPr marL="914400" algn="ctr" rtl="0" eaLnBrk="1" fontAlgn="base" hangingPunct="1">
        <a:spcBef>
          <a:spcPct val="0"/>
        </a:spcBef>
        <a:spcAft>
          <a:spcPct val="0"/>
        </a:spcAft>
        <a:defRPr sz="3000">
          <a:solidFill>
            <a:schemeClr val="tx2"/>
          </a:solidFill>
          <a:latin typeface="Arial" charset="0"/>
          <a:cs typeface="Arial" charset="0"/>
        </a:defRPr>
      </a:lvl7pPr>
      <a:lvl8pPr marL="1371600" algn="ctr" rtl="0" eaLnBrk="1" fontAlgn="base" hangingPunct="1">
        <a:spcBef>
          <a:spcPct val="0"/>
        </a:spcBef>
        <a:spcAft>
          <a:spcPct val="0"/>
        </a:spcAft>
        <a:defRPr sz="3000">
          <a:solidFill>
            <a:schemeClr val="tx2"/>
          </a:solidFill>
          <a:latin typeface="Arial" charset="0"/>
          <a:cs typeface="Arial" charset="0"/>
        </a:defRPr>
      </a:lvl8pPr>
      <a:lvl9pPr marL="1828800" algn="ctr" rtl="0" eaLnBrk="1" fontAlgn="base" hangingPunct="1">
        <a:spcBef>
          <a:spcPct val="0"/>
        </a:spcBef>
        <a:spcAft>
          <a:spcPct val="0"/>
        </a:spcAft>
        <a:defRPr sz="30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2"/>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fld id="{B6C5C90B-4D9B-4567-9ED1-6E52EEF0C236}" type="datetime1">
              <a:rPr lang="en-US" smtClean="0">
                <a:solidFill>
                  <a:srgbClr val="000000"/>
                </a:solidFill>
              </a:rPr>
              <a:pPr/>
              <a:t>11/5/2017</a:t>
            </a:fld>
            <a:endParaRPr lang="en-US" dirty="0">
              <a:solidFill>
                <a:srgbClr val="000000"/>
              </a:solidFill>
            </a:endParaRPr>
          </a:p>
        </p:txBody>
      </p:sp>
      <p:sp>
        <p:nvSpPr>
          <p:cNvPr id="5" name="Footer Placeholder 4"/>
          <p:cNvSpPr>
            <a:spLocks noGrp="1"/>
          </p:cNvSpPr>
          <p:nvPr>
            <p:ph type="ftr" sz="quarter" idx="3"/>
          </p:nvPr>
        </p:nvSpPr>
        <p:spPr>
          <a:xfrm>
            <a:off x="3028950" y="6356352"/>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defRPr>
            </a:lvl1pPr>
          </a:lstStyle>
          <a:p>
            <a:endParaRPr lang="en-US" dirty="0">
              <a:solidFill>
                <a:srgbClr val="000000"/>
              </a:solidFill>
            </a:endParaRPr>
          </a:p>
        </p:txBody>
      </p:sp>
      <p:sp>
        <p:nvSpPr>
          <p:cNvPr id="6" name="Slide Number Placeholder 5"/>
          <p:cNvSpPr>
            <a:spLocks noGrp="1"/>
          </p:cNvSpPr>
          <p:nvPr>
            <p:ph type="sldNum" sz="quarter" idx="4"/>
          </p:nvPr>
        </p:nvSpPr>
        <p:spPr>
          <a:xfrm>
            <a:off x="6457950" y="6356352"/>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defRPr>
            </a:lvl1pPr>
          </a:lstStyle>
          <a:p>
            <a:fld id="{CA15C064-DD44-4CAC-873E-2D1F54821676}" type="slidenum">
              <a:rPr lang="en-US" smtClean="0">
                <a:solidFill>
                  <a:srgbClr val="000000"/>
                </a:solidFill>
              </a:rPr>
              <a:pPr/>
              <a:t>‹#›</a:t>
            </a:fld>
            <a:endParaRPr lang="en-US" dirty="0">
              <a:solidFill>
                <a:srgbClr val="000000"/>
              </a:solidFill>
            </a:endParaRPr>
          </a:p>
        </p:txBody>
      </p:sp>
      <p:pic>
        <p:nvPicPr>
          <p:cNvPr id="1029" name="Picture 6"/>
          <p:cNvPicPr>
            <a:picLocks noChangeAspect="1"/>
          </p:cNvPicPr>
          <p:nvPr/>
        </p:nvPicPr>
        <p:blipFill>
          <a:blip r:embed="rId14">
            <a:lum bright="16000"/>
            <a:extLst>
              <a:ext uri="{28A0092B-C50C-407E-A947-70E740481C1C}">
                <a14:useLocalDpi xmlns:a14="http://schemas.microsoft.com/office/drawing/2010/main" val="0"/>
              </a:ext>
            </a:extLst>
          </a:blip>
          <a:srcRect/>
          <a:stretch>
            <a:fillRect/>
          </a:stretch>
        </p:blipFill>
        <p:spPr bwMode="auto">
          <a:xfrm rot="10800000">
            <a:off x="-3175" y="6249988"/>
            <a:ext cx="9144000" cy="60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7"/>
          <p:cNvPicPr>
            <a:picLocks noChangeAspect="1"/>
          </p:cNvPicPr>
          <p:nvPr/>
        </p:nvPicPr>
        <p:blipFill>
          <a:blip r:embed="rId15">
            <a:lum bright="18000"/>
            <a:extLst>
              <a:ext uri="{28A0092B-C50C-407E-A947-70E740481C1C}">
                <a14:useLocalDpi xmlns:a14="http://schemas.microsoft.com/office/drawing/2010/main" val="0"/>
              </a:ext>
            </a:extLst>
          </a:blip>
          <a:srcRect r="-526"/>
          <a:stretch>
            <a:fillRect/>
          </a:stretch>
        </p:blipFill>
        <p:spPr bwMode="auto">
          <a:xfrm>
            <a:off x="-3175" y="0"/>
            <a:ext cx="9210675"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5162195"/>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Lst>
  <p:transition spd="slow">
    <p:wipe/>
  </p:transition>
  <p:timing>
    <p:tnLst>
      <p:par>
        <p:cTn id="1" dur="indefinite" restart="never" nodeType="tmRoot"/>
      </p:par>
    </p:tnLst>
  </p:timing>
  <p:hf hdr="0" ftr="0" dt="0"/>
  <p:txStyles>
    <p:titleStyle>
      <a:lvl1pPr algn="ctr" rtl="0" eaLnBrk="1" fontAlgn="base" hangingPunct="1">
        <a:lnSpc>
          <a:spcPct val="90000"/>
        </a:lnSpc>
        <a:spcBef>
          <a:spcPct val="0"/>
        </a:spcBef>
        <a:spcAft>
          <a:spcPct val="0"/>
        </a:spcAft>
        <a:defRPr sz="3300" kern="1200">
          <a:solidFill>
            <a:schemeClr val="tx1"/>
          </a:solidFill>
          <a:latin typeface="+mj-lt"/>
          <a:ea typeface="+mj-ea"/>
          <a:cs typeface="+mj-cs"/>
        </a:defRPr>
      </a:lvl1pPr>
      <a:lvl2pPr algn="ctr" rtl="0" eaLnBrk="1" fontAlgn="base" hangingPunct="1">
        <a:lnSpc>
          <a:spcPct val="90000"/>
        </a:lnSpc>
        <a:spcBef>
          <a:spcPct val="0"/>
        </a:spcBef>
        <a:spcAft>
          <a:spcPct val="0"/>
        </a:spcAft>
        <a:defRPr sz="3300">
          <a:solidFill>
            <a:schemeClr val="tx1"/>
          </a:solidFill>
          <a:latin typeface="Calibri Light" pitchFamily="34" charset="0"/>
        </a:defRPr>
      </a:lvl2pPr>
      <a:lvl3pPr algn="ctr" rtl="0" eaLnBrk="1" fontAlgn="base" hangingPunct="1">
        <a:lnSpc>
          <a:spcPct val="90000"/>
        </a:lnSpc>
        <a:spcBef>
          <a:spcPct val="0"/>
        </a:spcBef>
        <a:spcAft>
          <a:spcPct val="0"/>
        </a:spcAft>
        <a:defRPr sz="3300">
          <a:solidFill>
            <a:schemeClr val="tx1"/>
          </a:solidFill>
          <a:latin typeface="Calibri Light" pitchFamily="34" charset="0"/>
        </a:defRPr>
      </a:lvl3pPr>
      <a:lvl4pPr algn="ctr" rtl="0" eaLnBrk="1" fontAlgn="base" hangingPunct="1">
        <a:lnSpc>
          <a:spcPct val="90000"/>
        </a:lnSpc>
        <a:spcBef>
          <a:spcPct val="0"/>
        </a:spcBef>
        <a:spcAft>
          <a:spcPct val="0"/>
        </a:spcAft>
        <a:defRPr sz="3300">
          <a:solidFill>
            <a:schemeClr val="tx1"/>
          </a:solidFill>
          <a:latin typeface="Calibri Light" pitchFamily="34" charset="0"/>
        </a:defRPr>
      </a:lvl4pPr>
      <a:lvl5pPr algn="ctr" rtl="0" eaLnBrk="1" fontAlgn="base" hangingPunct="1">
        <a:lnSpc>
          <a:spcPct val="90000"/>
        </a:lnSpc>
        <a:spcBef>
          <a:spcPct val="0"/>
        </a:spcBef>
        <a:spcAft>
          <a:spcPct val="0"/>
        </a:spcAft>
        <a:defRPr sz="3300">
          <a:solidFill>
            <a:schemeClr val="tx1"/>
          </a:solidFill>
          <a:latin typeface="Calibri Light" pitchFamily="34" charset="0"/>
        </a:defRPr>
      </a:lvl5pPr>
      <a:lvl6pPr marL="342900" algn="ctr" rtl="0" eaLnBrk="1" fontAlgn="base" hangingPunct="1">
        <a:lnSpc>
          <a:spcPct val="90000"/>
        </a:lnSpc>
        <a:spcBef>
          <a:spcPct val="0"/>
        </a:spcBef>
        <a:spcAft>
          <a:spcPct val="0"/>
        </a:spcAft>
        <a:defRPr sz="3300">
          <a:solidFill>
            <a:schemeClr val="tx1"/>
          </a:solidFill>
          <a:latin typeface="Calibri Light" pitchFamily="34" charset="0"/>
        </a:defRPr>
      </a:lvl6pPr>
      <a:lvl7pPr marL="685800" algn="ctr" rtl="0" eaLnBrk="1" fontAlgn="base" hangingPunct="1">
        <a:lnSpc>
          <a:spcPct val="90000"/>
        </a:lnSpc>
        <a:spcBef>
          <a:spcPct val="0"/>
        </a:spcBef>
        <a:spcAft>
          <a:spcPct val="0"/>
        </a:spcAft>
        <a:defRPr sz="3300">
          <a:solidFill>
            <a:schemeClr val="tx1"/>
          </a:solidFill>
          <a:latin typeface="Calibri Light" pitchFamily="34" charset="0"/>
        </a:defRPr>
      </a:lvl7pPr>
      <a:lvl8pPr marL="1028700" algn="ctr" rtl="0" eaLnBrk="1" fontAlgn="base" hangingPunct="1">
        <a:lnSpc>
          <a:spcPct val="90000"/>
        </a:lnSpc>
        <a:spcBef>
          <a:spcPct val="0"/>
        </a:spcBef>
        <a:spcAft>
          <a:spcPct val="0"/>
        </a:spcAft>
        <a:defRPr sz="3300">
          <a:solidFill>
            <a:schemeClr val="tx1"/>
          </a:solidFill>
          <a:latin typeface="Calibri Light" pitchFamily="34" charset="0"/>
        </a:defRPr>
      </a:lvl8pPr>
      <a:lvl9pPr marL="1371600" algn="ctr" rtl="0" eaLnBrk="1" fontAlgn="base" hangingPunct="1">
        <a:lnSpc>
          <a:spcPct val="90000"/>
        </a:lnSpc>
        <a:spcBef>
          <a:spcPct val="0"/>
        </a:spcBef>
        <a:spcAft>
          <a:spcPct val="0"/>
        </a:spcAft>
        <a:defRPr sz="3300">
          <a:solidFill>
            <a:schemeClr val="tx1"/>
          </a:solidFill>
          <a:latin typeface="Calibri Light" pitchFamily="34" charset="0"/>
        </a:defRPr>
      </a:lvl9pPr>
    </p:titleStyle>
    <p:bodyStyle>
      <a:lvl1pPr marL="257175" indent="-257175" algn="ctr" rtl="0" eaLnBrk="1" fontAlgn="base" hangingPunct="1">
        <a:lnSpc>
          <a:spcPct val="90000"/>
        </a:lnSpc>
        <a:spcBef>
          <a:spcPts val="750"/>
        </a:spcBef>
        <a:spcAft>
          <a:spcPct val="0"/>
        </a:spcAft>
        <a:defRPr sz="2100" kern="1200">
          <a:solidFill>
            <a:schemeClr val="tx1"/>
          </a:solidFill>
          <a:latin typeface="+mn-lt"/>
          <a:ea typeface="+mn-ea"/>
          <a:cs typeface="+mn-cs"/>
        </a:defRPr>
      </a:lvl1pPr>
      <a:lvl2pPr marL="342900" algn="ctr" rtl="0" eaLnBrk="1" fontAlgn="base" hangingPunct="1">
        <a:lnSpc>
          <a:spcPct val="90000"/>
        </a:lnSpc>
        <a:spcBef>
          <a:spcPts val="375"/>
        </a:spcBef>
        <a:spcAft>
          <a:spcPct val="0"/>
        </a:spcAft>
        <a:defRPr sz="1800" kern="1200">
          <a:solidFill>
            <a:schemeClr val="tx1"/>
          </a:solidFill>
          <a:latin typeface="+mn-lt"/>
          <a:ea typeface="+mn-ea"/>
          <a:cs typeface="+mn-cs"/>
        </a:defRPr>
      </a:lvl2pPr>
      <a:lvl3pPr marL="685800" algn="ctr" rtl="0" eaLnBrk="1" fontAlgn="base" hangingPunct="1">
        <a:lnSpc>
          <a:spcPct val="90000"/>
        </a:lnSpc>
        <a:spcBef>
          <a:spcPts val="375"/>
        </a:spcBef>
        <a:spcAft>
          <a:spcPct val="0"/>
        </a:spcAft>
        <a:defRPr sz="1500" kern="1200">
          <a:solidFill>
            <a:schemeClr val="tx1"/>
          </a:solidFill>
          <a:latin typeface="+mn-lt"/>
          <a:ea typeface="+mn-ea"/>
          <a:cs typeface="+mn-cs"/>
        </a:defRPr>
      </a:lvl3pPr>
      <a:lvl4pPr marL="1028700" algn="ctr" rtl="0" eaLnBrk="1" fontAlgn="base" hangingPunct="1">
        <a:lnSpc>
          <a:spcPct val="90000"/>
        </a:lnSpc>
        <a:spcBef>
          <a:spcPts val="375"/>
        </a:spcBef>
        <a:spcAft>
          <a:spcPct val="0"/>
        </a:spcAft>
        <a:defRPr kern="1200">
          <a:solidFill>
            <a:schemeClr val="tx1"/>
          </a:solidFill>
          <a:latin typeface="+mn-lt"/>
          <a:ea typeface="+mn-ea"/>
          <a:cs typeface="+mn-cs"/>
        </a:defRPr>
      </a:lvl4pPr>
      <a:lvl5pPr marL="1371600" algn="ctr" rtl="0" eaLnBrk="1" fontAlgn="base" hangingPunct="1">
        <a:lnSpc>
          <a:spcPct val="90000"/>
        </a:lnSpc>
        <a:spcBef>
          <a:spcPts val="375"/>
        </a:spcBef>
        <a:spcAft>
          <a:spcPct val="0"/>
        </a:spcAft>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1.xm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2.xml"/><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3.xml"/><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4.xml"/><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5.xml"/><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3.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ctrTitle"/>
          </p:nvPr>
        </p:nvSpPr>
        <p:spPr>
          <a:xfrm>
            <a:off x="103609" y="1745743"/>
            <a:ext cx="8860879" cy="1688017"/>
          </a:xfrm>
        </p:spPr>
        <p:txBody>
          <a:bodyPr>
            <a:noAutofit/>
          </a:bodyPr>
          <a:lstStyle/>
          <a:p>
            <a:pPr algn="ctr" rtl="1"/>
            <a:r>
              <a:rPr lang="he-IL" sz="3600" b="1" cap="none" dirty="0" smtClean="0">
                <a:solidFill>
                  <a:srgbClr val="A50021"/>
                </a:solidFill>
                <a:effectLst>
                  <a:outerShdw blurRad="38100" dist="38100" dir="2700000" algn="tl">
                    <a:srgbClr val="000000">
                      <a:alpha val="43137"/>
                    </a:srgbClr>
                  </a:outerShdw>
                </a:effectLst>
              </a:rPr>
              <a:t>'הפרויקט </a:t>
            </a:r>
            <a:r>
              <a:rPr lang="he-IL" sz="3600" b="1" cap="none" dirty="0">
                <a:solidFill>
                  <a:srgbClr val="A50021"/>
                </a:solidFill>
                <a:effectLst>
                  <a:outerShdw blurRad="38100" dist="38100" dir="2700000" algn="tl">
                    <a:srgbClr val="000000">
                      <a:alpha val="43137"/>
                    </a:srgbClr>
                  </a:outerShdw>
                </a:effectLst>
              </a:rPr>
              <a:t>הלאומי </a:t>
            </a:r>
            <a:r>
              <a:rPr lang="he-IL" sz="3600" b="1" cap="none" dirty="0" smtClean="0">
                <a:solidFill>
                  <a:srgbClr val="A50021"/>
                </a:solidFill>
                <a:effectLst>
                  <a:outerShdw blurRad="38100" dist="38100" dir="2700000" algn="tl">
                    <a:srgbClr val="000000">
                      <a:alpha val="43137"/>
                    </a:srgbClr>
                  </a:outerShdw>
                </a:effectLst>
              </a:rPr>
              <a:t>לקהילה האתיופית בישראל'</a:t>
            </a:r>
            <a:r>
              <a:rPr lang="en-US" sz="3600" b="1" cap="none" dirty="0" smtClean="0">
                <a:solidFill>
                  <a:srgbClr val="A50021"/>
                </a:solidFill>
                <a:effectLst>
                  <a:outerShdw blurRad="38100" dist="38100" dir="2700000" algn="tl">
                    <a:srgbClr val="000000">
                      <a:alpha val="43137"/>
                    </a:srgbClr>
                  </a:outerShdw>
                </a:effectLst>
              </a:rPr>
              <a:t> </a:t>
            </a:r>
            <a:r>
              <a:rPr lang="en-US" sz="3600" b="1" cap="none" dirty="0">
                <a:solidFill>
                  <a:srgbClr val="A50021"/>
                </a:solidFill>
                <a:effectLst>
                  <a:outerShdw blurRad="38100" dist="38100" dir="2700000" algn="tl">
                    <a:srgbClr val="000000">
                      <a:alpha val="43137"/>
                    </a:srgbClr>
                  </a:outerShdw>
                </a:effectLst>
              </a:rPr>
              <a:t/>
            </a:r>
            <a:br>
              <a:rPr lang="en-US" sz="3600" b="1" cap="none" dirty="0">
                <a:solidFill>
                  <a:srgbClr val="A50021"/>
                </a:solidFill>
                <a:effectLst>
                  <a:outerShdw blurRad="38100" dist="38100" dir="2700000" algn="tl">
                    <a:srgbClr val="000000">
                      <a:alpha val="43137"/>
                    </a:srgbClr>
                  </a:outerShdw>
                </a:effectLst>
              </a:rPr>
            </a:br>
            <a:r>
              <a:rPr lang="he-IL" sz="3600" b="1" cap="none" dirty="0">
                <a:solidFill>
                  <a:srgbClr val="A50021"/>
                </a:solidFill>
                <a:effectLst>
                  <a:outerShdw blurRad="38100" dist="38100" dir="2700000" algn="tl">
                    <a:srgbClr val="000000">
                      <a:alpha val="43137"/>
                    </a:srgbClr>
                  </a:outerShdw>
                </a:effectLst>
              </a:rPr>
              <a:t>הערכת תכנית </a:t>
            </a:r>
            <a:r>
              <a:rPr lang="en-US" sz="3600" b="1" cap="none" dirty="0" smtClean="0">
                <a:solidFill>
                  <a:srgbClr val="A50021"/>
                </a:solidFill>
                <a:effectLst>
                  <a:outerShdw blurRad="38100" dist="38100" dir="2700000" algn="tl">
                    <a:srgbClr val="000000">
                      <a:alpha val="43137"/>
                    </a:srgbClr>
                  </a:outerShdw>
                </a:effectLst>
              </a:rPr>
              <a:t> </a:t>
            </a:r>
            <a:r>
              <a:rPr lang="en-US" sz="3600" b="1" cap="none" dirty="0" smtClean="0">
                <a:solidFill>
                  <a:srgbClr val="A50021"/>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SPACE </a:t>
            </a:r>
            <a:r>
              <a:rPr lang="he-IL" sz="3600" b="1" cap="none" dirty="0" smtClean="0">
                <a:solidFill>
                  <a:srgbClr val="A50021"/>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a:r>
            <a:br>
              <a:rPr lang="he-IL" sz="3600" b="1" cap="none" dirty="0" smtClean="0">
                <a:solidFill>
                  <a:srgbClr val="A50021"/>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br>
            <a:r>
              <a:rPr lang="he-IL" sz="3600" b="1" cap="none" dirty="0" smtClean="0">
                <a:solidFill>
                  <a:srgbClr val="A50021"/>
                </a:solidFill>
                <a:effectLst>
                  <a:outerShdw blurRad="38100" dist="38100" dir="2700000" algn="tl">
                    <a:srgbClr val="000000">
                      <a:alpha val="43137"/>
                    </a:srgbClr>
                  </a:outerShdw>
                </a:effectLst>
              </a:rPr>
              <a:t>למתן </a:t>
            </a:r>
            <a:r>
              <a:rPr lang="he-IL" sz="3600" b="1" cap="none" dirty="0">
                <a:solidFill>
                  <a:srgbClr val="A50021"/>
                </a:solidFill>
                <a:effectLst>
                  <a:outerShdw blurRad="38100" dist="38100" dir="2700000" algn="tl">
                    <a:srgbClr val="000000">
                      <a:alpha val="43137"/>
                    </a:srgbClr>
                  </a:outerShdw>
                </a:effectLst>
              </a:rPr>
              <a:t>תגבור לימודי</a:t>
            </a:r>
            <a:endParaRPr lang="en-US" sz="3600" b="1" cap="none" dirty="0">
              <a:solidFill>
                <a:srgbClr val="A50021"/>
              </a:solidFill>
              <a:effectLst>
                <a:outerShdw blurRad="38100" dist="38100" dir="2700000" algn="tl">
                  <a:srgbClr val="000000">
                    <a:alpha val="43137"/>
                  </a:srgbClr>
                </a:outerShdw>
              </a:effectLst>
            </a:endParaRPr>
          </a:p>
        </p:txBody>
      </p:sp>
      <p:sp>
        <p:nvSpPr>
          <p:cNvPr id="88070" name="Text Box 6"/>
          <p:cNvSpPr txBox="1">
            <a:spLocks noChangeArrowheads="1"/>
          </p:cNvSpPr>
          <p:nvPr/>
        </p:nvSpPr>
        <p:spPr bwMode="auto">
          <a:xfrm>
            <a:off x="132994" y="3567139"/>
            <a:ext cx="9040390" cy="892552"/>
          </a:xfrm>
          <a:prstGeom prst="rect">
            <a:avLst/>
          </a:prstGeom>
          <a:noFill/>
          <a:ln w="9525">
            <a:noFill/>
            <a:miter lim="800000"/>
            <a:headEnd/>
            <a:tailEnd/>
          </a:ln>
          <a:effectLst/>
        </p:spPr>
        <p:txBody>
          <a:bodyPr wrap="square">
            <a:spAutoFit/>
          </a:bodyPr>
          <a:lstStyle/>
          <a:p>
            <a:pPr algn="ctr" eaLnBrk="0" hangingPunct="0"/>
            <a:r>
              <a:rPr lang="he-IL" sz="2600" b="1" dirty="0" smtClean="0">
                <a:latin typeface="Arial" charset="0"/>
              </a:rPr>
              <a:t>ממצאים מרכזיים על הישגי תלמידי י"ב בבחינות הבגרות 2016 </a:t>
            </a:r>
          </a:p>
          <a:p>
            <a:pPr algn="ctr" eaLnBrk="0" hangingPunct="0"/>
            <a:r>
              <a:rPr lang="he-IL" sz="2600" b="1" dirty="0" smtClean="0">
                <a:latin typeface="Arial" charset="0"/>
              </a:rPr>
              <a:t>והשפעת התכנית על משתתפיה</a:t>
            </a:r>
            <a:endParaRPr lang="he-IL" sz="2600" b="1" dirty="0">
              <a:latin typeface="Arial" charset="0"/>
            </a:endParaRPr>
          </a:p>
        </p:txBody>
      </p:sp>
      <p:sp>
        <p:nvSpPr>
          <p:cNvPr id="88071" name="Rectangle 7"/>
          <p:cNvSpPr>
            <a:spLocks noChangeArrowheads="1"/>
          </p:cNvSpPr>
          <p:nvPr/>
        </p:nvSpPr>
        <p:spPr bwMode="auto">
          <a:xfrm>
            <a:off x="103609" y="5661248"/>
            <a:ext cx="6700639" cy="1000132"/>
          </a:xfrm>
          <a:prstGeom prst="rect">
            <a:avLst/>
          </a:prstGeom>
          <a:noFill/>
          <a:ln w="9525">
            <a:noFill/>
            <a:miter lim="800000"/>
            <a:headEnd/>
            <a:tailEnd/>
          </a:ln>
          <a:effectLst/>
        </p:spPr>
        <p:txBody>
          <a:bodyPr wrap="none" anchor="ctr"/>
          <a:lstStyle/>
          <a:p>
            <a:pPr algn="ctr"/>
            <a:endParaRPr lang="en-US" sz="2400" b="1" dirty="0" smtClean="0">
              <a:latin typeface="Arial" charset="0"/>
            </a:endParaRPr>
          </a:p>
        </p:txBody>
      </p:sp>
      <p:sp>
        <p:nvSpPr>
          <p:cNvPr id="88073" name="Text Box 9"/>
          <p:cNvSpPr txBox="1">
            <a:spLocks noChangeArrowheads="1"/>
          </p:cNvSpPr>
          <p:nvPr/>
        </p:nvSpPr>
        <p:spPr bwMode="auto">
          <a:xfrm>
            <a:off x="1267948" y="4716802"/>
            <a:ext cx="6711711" cy="461665"/>
          </a:xfrm>
          <a:prstGeom prst="rect">
            <a:avLst/>
          </a:prstGeom>
          <a:noFill/>
          <a:ln w="9525">
            <a:noFill/>
            <a:miter lim="800000"/>
            <a:headEnd/>
            <a:tailEnd/>
          </a:ln>
          <a:effectLst/>
        </p:spPr>
        <p:txBody>
          <a:bodyPr wrap="square">
            <a:spAutoFit/>
          </a:bodyPr>
          <a:lstStyle/>
          <a:p>
            <a:pPr algn="ctr"/>
            <a:r>
              <a:rPr lang="he-IL" sz="2400" dirty="0" smtClean="0"/>
              <a:t>רות ברוך-</a:t>
            </a:r>
            <a:r>
              <a:rPr lang="he-IL" sz="2400" dirty="0" err="1" smtClean="0"/>
              <a:t>קוברסקי</a:t>
            </a:r>
            <a:r>
              <a:rPr lang="he-IL" sz="2400" dirty="0" smtClean="0"/>
              <a:t>, </a:t>
            </a:r>
            <a:r>
              <a:rPr lang="he-IL" sz="2400" dirty="0" err="1" smtClean="0"/>
              <a:t>וצ'סלב</a:t>
            </a:r>
            <a:r>
              <a:rPr lang="he-IL" sz="2400" dirty="0" smtClean="0"/>
              <a:t> </a:t>
            </a:r>
            <a:r>
              <a:rPr lang="he-IL" sz="2400" dirty="0" err="1" smtClean="0"/>
              <a:t>קונסטנטינוב</a:t>
            </a:r>
            <a:r>
              <a:rPr lang="he-IL" sz="2400" dirty="0" smtClean="0"/>
              <a:t>,</a:t>
            </a:r>
            <a:r>
              <a:rPr lang="he-IL" sz="2400" dirty="0" smtClean="0">
                <a:solidFill>
                  <a:prstClr val="black"/>
                </a:solidFill>
              </a:rPr>
              <a:t> </a:t>
            </a:r>
            <a:r>
              <a:rPr lang="he-IL" sz="2400" dirty="0">
                <a:solidFill>
                  <a:prstClr val="black"/>
                </a:solidFill>
              </a:rPr>
              <a:t>דליה </a:t>
            </a:r>
            <a:r>
              <a:rPr lang="he-IL" sz="2400" dirty="0" smtClean="0">
                <a:solidFill>
                  <a:prstClr val="black"/>
                </a:solidFill>
              </a:rPr>
              <a:t>בן-רבי</a:t>
            </a:r>
            <a:endParaRPr lang="en-US" sz="2400" dirty="0"/>
          </a:p>
        </p:txBody>
      </p:sp>
      <p:sp>
        <p:nvSpPr>
          <p:cNvPr id="2" name="TextBox 1"/>
          <p:cNvSpPr txBox="1"/>
          <p:nvPr/>
        </p:nvSpPr>
        <p:spPr>
          <a:xfrm>
            <a:off x="3125896" y="5445224"/>
            <a:ext cx="2995816" cy="646331"/>
          </a:xfrm>
          <a:prstGeom prst="rect">
            <a:avLst/>
          </a:prstGeom>
          <a:noFill/>
        </p:spPr>
        <p:txBody>
          <a:bodyPr wrap="square" rtlCol="0">
            <a:spAutoFit/>
          </a:bodyPr>
          <a:lstStyle/>
          <a:p>
            <a:pPr algn="ctr"/>
            <a:r>
              <a:rPr lang="he-IL" dirty="0" smtClean="0"/>
              <a:t>הצגה למועצה הציבורית</a:t>
            </a:r>
          </a:p>
          <a:p>
            <a:pPr algn="ctr"/>
            <a:r>
              <a:rPr lang="he-IL" dirty="0" smtClean="0"/>
              <a:t>29 באוקטובר, 2017</a:t>
            </a:r>
            <a:endParaRPr lang="en-US" dirty="0"/>
          </a:p>
        </p:txBody>
      </p:sp>
    </p:spTree>
  </p:cSld>
  <p:clrMapOvr>
    <a:masterClrMapping/>
  </p:clrMapOvr>
  <p:transition>
    <p:zoom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214282" y="214290"/>
            <a:ext cx="8701094" cy="731837"/>
          </a:xfrm>
        </p:spPr>
        <p:txBody>
          <a:bodyPr/>
          <a:lstStyle/>
          <a:p>
            <a:r>
              <a:rPr lang="he-IL" sz="3200" b="1" dirty="0" smtClean="0">
                <a:effectLst>
                  <a:outerShdw blurRad="38100" dist="38100" dir="2700000" algn="tl">
                    <a:srgbClr val="C0C0C0"/>
                  </a:outerShdw>
                </a:effectLst>
              </a:rPr>
              <a:t>כמה מההבדל ניתן לייחס להשפעת התכנית? </a:t>
            </a:r>
            <a:endParaRPr lang="en-US" sz="3200" b="1" dirty="0">
              <a:effectLst>
                <a:outerShdw blurRad="38100" dist="38100" dir="2700000" algn="tl">
                  <a:srgbClr val="C0C0C0"/>
                </a:outerShdw>
              </a:effectLst>
            </a:endParaRPr>
          </a:p>
        </p:txBody>
      </p:sp>
      <p:sp>
        <p:nvSpPr>
          <p:cNvPr id="98307" name="Rectangle 3"/>
          <p:cNvSpPr>
            <a:spLocks noGrp="1" noChangeArrowheads="1"/>
          </p:cNvSpPr>
          <p:nvPr>
            <p:ph idx="1"/>
          </p:nvPr>
        </p:nvSpPr>
        <p:spPr>
          <a:xfrm>
            <a:off x="107504" y="1052736"/>
            <a:ext cx="8807872" cy="4976814"/>
          </a:xfrm>
        </p:spPr>
        <p:txBody>
          <a:bodyPr>
            <a:noAutofit/>
          </a:bodyPr>
          <a:lstStyle/>
          <a:p>
            <a:pPr>
              <a:lnSpc>
                <a:spcPct val="130000"/>
              </a:lnSpc>
              <a:spcAft>
                <a:spcPts val="0"/>
              </a:spcAft>
              <a:buFont typeface="Wingdings" pitchFamily="2" charset="2"/>
              <a:buChar char="q"/>
            </a:pPr>
            <a:r>
              <a:rPr lang="he-IL" sz="2400" dirty="0" smtClean="0"/>
              <a:t> ייתכן שחלק מההבדלים נובעים מהבדלים במאפייני בתיה"ס והתלמידים שמשתתפים בתכנית לעומת אלו שלא משתתפים בה</a:t>
            </a:r>
          </a:p>
          <a:p>
            <a:pPr lvl="0">
              <a:lnSpc>
                <a:spcPct val="130000"/>
              </a:lnSpc>
              <a:spcAft>
                <a:spcPts val="0"/>
              </a:spcAft>
              <a:buFont typeface="Wingdings" pitchFamily="2" charset="2"/>
              <a:buChar char="q"/>
            </a:pPr>
            <a:r>
              <a:rPr lang="he-IL" sz="2400" dirty="0" smtClean="0"/>
              <a:t> </a:t>
            </a:r>
            <a:r>
              <a:rPr lang="he-IL" sz="2400" dirty="0">
                <a:solidFill>
                  <a:prstClr val="black"/>
                </a:solidFill>
              </a:rPr>
              <a:t> לכן ההשפעה נבדקה על-ידי השוואה של הישגי המשתתפים להישגיהם של תלמידי </a:t>
            </a:r>
            <a:r>
              <a:rPr lang="he-IL" sz="2400" dirty="0" err="1">
                <a:solidFill>
                  <a:prstClr val="black"/>
                </a:solidFill>
              </a:rPr>
              <a:t>יב</a:t>
            </a:r>
            <a:r>
              <a:rPr lang="he-IL" sz="2400" dirty="0">
                <a:solidFill>
                  <a:prstClr val="black"/>
                </a:solidFill>
              </a:rPr>
              <a:t> יוצאי אתיופיה שלמדו בבתי"ס בהם התכנית לא פעלה, אך הם בעלי מאפיינים דומים לתלמידי התכנית ולמדו בבתי"ס בעלי מאפינים דומים. השוואה זו נעשתה </a:t>
            </a:r>
            <a:r>
              <a:rPr lang="he-IL" sz="2400" dirty="0" smtClean="0">
                <a:solidFill>
                  <a:prstClr val="black"/>
                </a:solidFill>
              </a:rPr>
              <a:t>בשתי </a:t>
            </a:r>
            <a:r>
              <a:rPr lang="he-IL" sz="2400" dirty="0">
                <a:solidFill>
                  <a:prstClr val="black"/>
                </a:solidFill>
              </a:rPr>
              <a:t>קבוצות:</a:t>
            </a:r>
          </a:p>
          <a:p>
            <a:pPr marL="800100" lvl="1" indent="-457200">
              <a:lnSpc>
                <a:spcPct val="130000"/>
              </a:lnSpc>
              <a:buFontTx/>
              <a:buAutoNum type="arabicPeriod"/>
            </a:pPr>
            <a:r>
              <a:rPr lang="he-IL" sz="2400" dirty="0">
                <a:solidFill>
                  <a:prstClr val="black"/>
                </a:solidFill>
              </a:rPr>
              <a:t>כלל המשתתפים </a:t>
            </a:r>
            <a:r>
              <a:rPr lang="he-IL" sz="2400" dirty="0" smtClean="0">
                <a:solidFill>
                  <a:prstClr val="black"/>
                </a:solidFill>
              </a:rPr>
              <a:t>בתכנית</a:t>
            </a:r>
          </a:p>
          <a:p>
            <a:pPr marL="800100" lvl="1" indent="-457200">
              <a:lnSpc>
                <a:spcPct val="130000"/>
              </a:lnSpc>
              <a:buFontTx/>
              <a:buAutoNum type="arabicPeriod"/>
            </a:pPr>
            <a:r>
              <a:rPr lang="he-IL" sz="2400" dirty="0" smtClean="0">
                <a:solidFill>
                  <a:prstClr val="black"/>
                </a:solidFill>
              </a:rPr>
              <a:t>רק </a:t>
            </a:r>
            <a:r>
              <a:rPr lang="he-IL" sz="2400" dirty="0">
                <a:solidFill>
                  <a:prstClr val="black"/>
                </a:solidFill>
              </a:rPr>
              <a:t>תלמידים שנגשו למבחני המיצ"ב בכיתה ח' </a:t>
            </a:r>
            <a:endParaRPr lang="he-IL" sz="2400" dirty="0" smtClean="0">
              <a:solidFill>
                <a:prstClr val="black"/>
              </a:solidFill>
            </a:endParaRPr>
          </a:p>
          <a:p>
            <a:pPr lvl="1">
              <a:lnSpc>
                <a:spcPct val="130000"/>
              </a:lnSpc>
            </a:pPr>
            <a:endParaRPr lang="he-IL" sz="2400" dirty="0">
              <a:solidFill>
                <a:prstClr val="black"/>
              </a:solidFill>
            </a:endParaRPr>
          </a:p>
        </p:txBody>
      </p:sp>
      <p:sp>
        <p:nvSpPr>
          <p:cNvPr id="4" name="Slide Number Placeholder 3"/>
          <p:cNvSpPr>
            <a:spLocks noGrp="1"/>
          </p:cNvSpPr>
          <p:nvPr>
            <p:ph type="sldNum" sz="quarter" idx="12"/>
          </p:nvPr>
        </p:nvSpPr>
        <p:spPr>
          <a:xfrm>
            <a:off x="21020" y="0"/>
            <a:ext cx="500034" cy="428604"/>
          </a:xfrm>
        </p:spPr>
        <p:txBody>
          <a:bodyPr/>
          <a:lstStyle/>
          <a:p>
            <a:fld id="{CA15C064-DD44-4CAC-873E-2D1F54821676}" type="slidenum">
              <a:rPr kumimoji="0" lang="en-US" smtClean="0"/>
              <a:pPr/>
              <a:t>10</a:t>
            </a:fld>
            <a:endParaRPr kumimoji="0" lang="en-US" dirty="0"/>
          </a:p>
        </p:txBody>
      </p:sp>
    </p:spTree>
    <p:extLst>
      <p:ext uri="{BB962C8B-B14F-4D97-AF65-F5344CB8AC3E}">
        <p14:creationId xmlns:p14="http://schemas.microsoft.com/office/powerpoint/2010/main" val="2930264496"/>
      </p:ext>
    </p:extLst>
  </p:cSld>
  <p:clrMapOvr>
    <a:masterClrMapping/>
  </p:clrMapOvr>
  <p:transition>
    <p:zoom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82266" y="73967"/>
            <a:ext cx="9013968" cy="864096"/>
          </a:xfrm>
        </p:spPr>
        <p:txBody>
          <a:bodyPr>
            <a:noAutofit/>
          </a:bodyPr>
          <a:lstStyle/>
          <a:p>
            <a:pPr>
              <a:lnSpc>
                <a:spcPct val="90000"/>
              </a:lnSpc>
            </a:pPr>
            <a:r>
              <a:rPr lang="he-IL" sz="2800" b="1" dirty="0" smtClean="0">
                <a:latin typeface="Times New Roman" panose="02020603050405020304" pitchFamily="18" charset="0"/>
                <a:ea typeface="Times New Roman" panose="02020603050405020304" pitchFamily="18" charset="0"/>
                <a:cs typeface="+mn-cs"/>
              </a:rPr>
              <a:t>השוואה של הישגי התלמידים בבחינות הבגרות תשע"ו (2016): משתתפי התכנית לעומת תלמידים יוצאי אתיופיה בעלי מאפינים דומים מבתי ספר דומים </a:t>
            </a:r>
            <a:r>
              <a:rPr lang="he-IL" sz="2400" b="1" dirty="0" smtClean="0">
                <a:latin typeface="Times New Roman" panose="02020603050405020304" pitchFamily="18" charset="0"/>
                <a:ea typeface="Times New Roman" panose="02020603050405020304" pitchFamily="18" charset="0"/>
                <a:cs typeface="+mn-cs"/>
              </a:rPr>
              <a:t>(%)</a:t>
            </a:r>
            <a:endParaRPr lang="en-US" sz="2800" b="1" dirty="0">
              <a:cs typeface="+mn-cs"/>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76516127"/>
              </p:ext>
            </p:extLst>
          </p:nvPr>
        </p:nvGraphicFramePr>
        <p:xfrm>
          <a:off x="626427" y="1392815"/>
          <a:ext cx="7989888" cy="4271662"/>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CA15C064-DD44-4CAC-873E-2D1F54821676}" type="slidenum">
              <a:rPr kumimoji="0" lang="en-US" smtClean="0"/>
              <a:pPr/>
              <a:t>11</a:t>
            </a:fld>
            <a:endParaRPr kumimoji="0" lang="en-US" dirty="0"/>
          </a:p>
        </p:txBody>
      </p:sp>
      <p:sp>
        <p:nvSpPr>
          <p:cNvPr id="2" name="Rectangle 1"/>
          <p:cNvSpPr/>
          <p:nvPr/>
        </p:nvSpPr>
        <p:spPr>
          <a:xfrm>
            <a:off x="395536" y="5184051"/>
            <a:ext cx="1152128" cy="55705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smtClean="0">
                <a:solidFill>
                  <a:srgbClr val="002060"/>
                </a:solidFill>
              </a:rPr>
              <a:t>**P&lt;0.01</a:t>
            </a:r>
            <a:endParaRPr lang="he-IL" sz="1600" dirty="0" smtClean="0">
              <a:solidFill>
                <a:srgbClr val="002060"/>
              </a:solidFill>
            </a:endParaRPr>
          </a:p>
          <a:p>
            <a:pPr algn="ctr"/>
            <a:r>
              <a:rPr lang="en-US" sz="1600" dirty="0" smtClean="0">
                <a:solidFill>
                  <a:srgbClr val="002060"/>
                </a:solidFill>
              </a:rPr>
              <a:t>N=367</a:t>
            </a:r>
            <a:endParaRPr lang="en-US" sz="1600" dirty="0">
              <a:solidFill>
                <a:srgbClr val="002060"/>
              </a:solidFill>
            </a:endParaRPr>
          </a:p>
        </p:txBody>
      </p:sp>
      <p:sp>
        <p:nvSpPr>
          <p:cNvPr id="6" name="Rounded Rectangle 5"/>
          <p:cNvSpPr/>
          <p:nvPr/>
        </p:nvSpPr>
        <p:spPr bwMode="auto">
          <a:xfrm>
            <a:off x="395536" y="5877272"/>
            <a:ext cx="8424936" cy="808925"/>
          </a:xfrm>
          <a:prstGeom prst="roundRect">
            <a:avLst/>
          </a:prstGeom>
          <a:solidFill>
            <a:schemeClr val="bg1">
              <a:lumMod val="85000"/>
            </a:schemeClr>
          </a:soli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he-IL" dirty="0" smtClean="0">
                <a:latin typeface="Times" panose="02020603050405020304" pitchFamily="18" charset="0"/>
                <a:cs typeface="Arial" panose="020B0604020202020204" pitchFamily="34" charset="0"/>
              </a:rPr>
              <a:t>ההשפעה התוספתית של התכנית משמעותית הן באחוז הזכאים לבגרות </a:t>
            </a:r>
          </a:p>
          <a:p>
            <a:pPr marL="0" marR="0" indent="0" defTabSz="914400" rtl="0" eaLnBrk="0" fontAlgn="base" latinLnBrk="0" hangingPunct="0">
              <a:lnSpc>
                <a:spcPct val="100000"/>
              </a:lnSpc>
              <a:spcBef>
                <a:spcPct val="0"/>
              </a:spcBef>
              <a:spcAft>
                <a:spcPct val="0"/>
              </a:spcAft>
              <a:buClrTx/>
              <a:buSzTx/>
              <a:buFontTx/>
              <a:buNone/>
              <a:tabLst/>
            </a:pPr>
            <a:r>
              <a:rPr lang="he-IL" dirty="0" smtClean="0">
                <a:latin typeface="Times" panose="02020603050405020304" pitchFamily="18" charset="0"/>
                <a:cs typeface="Arial" panose="020B0604020202020204" pitchFamily="34" charset="0"/>
              </a:rPr>
              <a:t>והן באחוז הזכאים לבגרות העומדת בדרישות האוניברסיטה</a:t>
            </a:r>
          </a:p>
        </p:txBody>
      </p:sp>
    </p:spTree>
    <p:extLst>
      <p:ext uri="{BB962C8B-B14F-4D97-AF65-F5344CB8AC3E}">
        <p14:creationId xmlns:p14="http://schemas.microsoft.com/office/powerpoint/2010/main" val="1907015674"/>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82266" y="73967"/>
            <a:ext cx="9013968" cy="864096"/>
          </a:xfrm>
        </p:spPr>
        <p:txBody>
          <a:bodyPr>
            <a:noAutofit/>
          </a:bodyPr>
          <a:lstStyle/>
          <a:p>
            <a:pPr>
              <a:lnSpc>
                <a:spcPct val="90000"/>
              </a:lnSpc>
            </a:pPr>
            <a:r>
              <a:rPr lang="he-IL" sz="3200" b="1" dirty="0" smtClean="0">
                <a:latin typeface="Times New Roman" panose="02020603050405020304" pitchFamily="18" charset="0"/>
                <a:ea typeface="Times New Roman" panose="02020603050405020304" pitchFamily="18" charset="0"/>
                <a:cs typeface="+mn-cs"/>
              </a:rPr>
              <a:t>השפעת התכנית על הישגי התלמידים בבחינות הבגרות תשע"ו (2016): בנים ובנות </a:t>
            </a:r>
            <a:r>
              <a:rPr lang="he-IL" sz="2800" b="1" dirty="0" smtClean="0">
                <a:latin typeface="Times New Roman" panose="02020603050405020304" pitchFamily="18" charset="0"/>
                <a:ea typeface="Times New Roman" panose="02020603050405020304" pitchFamily="18" charset="0"/>
                <a:cs typeface="+mn-cs"/>
              </a:rPr>
              <a:t>(%)</a:t>
            </a:r>
            <a:endParaRPr lang="en-US" sz="3200" b="1" dirty="0">
              <a:cs typeface="+mn-cs"/>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339203"/>
              </p:ext>
            </p:extLst>
          </p:nvPr>
        </p:nvGraphicFramePr>
        <p:xfrm>
          <a:off x="612872" y="1052736"/>
          <a:ext cx="7989888" cy="4756262"/>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CA15C064-DD44-4CAC-873E-2D1F54821676}" type="slidenum">
              <a:rPr lang="en-US" smtClean="0"/>
              <a:pPr/>
              <a:t>12</a:t>
            </a:fld>
            <a:endParaRPr lang="en-US" dirty="0"/>
          </a:p>
        </p:txBody>
      </p:sp>
      <p:sp>
        <p:nvSpPr>
          <p:cNvPr id="2" name="Rectangle 1"/>
          <p:cNvSpPr/>
          <p:nvPr/>
        </p:nvSpPr>
        <p:spPr>
          <a:xfrm>
            <a:off x="91068" y="5157192"/>
            <a:ext cx="1043608" cy="65180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dirty="0" smtClean="0">
                <a:solidFill>
                  <a:srgbClr val="002060"/>
                </a:solidFill>
              </a:rPr>
              <a:t>**P&lt;0.01, *p&lt;0.05</a:t>
            </a:r>
            <a:endParaRPr lang="he-IL" sz="1400" dirty="0" smtClean="0">
              <a:solidFill>
                <a:srgbClr val="002060"/>
              </a:solidFill>
            </a:endParaRPr>
          </a:p>
        </p:txBody>
      </p:sp>
      <p:sp>
        <p:nvSpPr>
          <p:cNvPr id="6" name="Rounded Rectangle 5"/>
          <p:cNvSpPr/>
          <p:nvPr/>
        </p:nvSpPr>
        <p:spPr bwMode="auto">
          <a:xfrm>
            <a:off x="251520" y="5814160"/>
            <a:ext cx="8685456" cy="1013414"/>
          </a:xfrm>
          <a:prstGeom prst="roundRect">
            <a:avLst/>
          </a:prstGeom>
          <a:solidFill>
            <a:schemeClr val="bg1">
              <a:lumMod val="85000"/>
            </a:schemeClr>
          </a:soli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rtl="0" eaLnBrk="0" hangingPunct="0"/>
            <a:r>
              <a:rPr lang="he-IL" b="1" dirty="0" smtClean="0">
                <a:solidFill>
                  <a:prstClr val="black"/>
                </a:solidFill>
                <a:latin typeface="Times" panose="02020603050405020304" pitchFamily="18" charset="0"/>
                <a:cs typeface="Arial" panose="020B0604020202020204" pitchFamily="34" charset="0"/>
              </a:rPr>
              <a:t>עבור הבנים</a:t>
            </a:r>
            <a:r>
              <a:rPr lang="he-IL" dirty="0" smtClean="0">
                <a:solidFill>
                  <a:prstClr val="black"/>
                </a:solidFill>
                <a:latin typeface="Times" panose="02020603050405020304" pitchFamily="18" charset="0"/>
                <a:cs typeface="Arial" panose="020B0604020202020204" pitchFamily="34" charset="0"/>
              </a:rPr>
              <a:t>, ההשפעה התוספתית של התכנית משמעותית בעיקר באחוז הזכאים לבגרות</a:t>
            </a:r>
          </a:p>
          <a:p>
            <a:pPr rtl="0" eaLnBrk="0" hangingPunct="0"/>
            <a:r>
              <a:rPr lang="he-IL" b="1" dirty="0" smtClean="0">
                <a:solidFill>
                  <a:prstClr val="black"/>
                </a:solidFill>
                <a:latin typeface="Times" panose="02020603050405020304" pitchFamily="18" charset="0"/>
                <a:cs typeface="Arial" panose="020B0604020202020204" pitchFamily="34" charset="0"/>
              </a:rPr>
              <a:t>עבור הבנות</a:t>
            </a:r>
            <a:r>
              <a:rPr lang="he-IL" dirty="0" smtClean="0">
                <a:solidFill>
                  <a:prstClr val="black"/>
                </a:solidFill>
                <a:latin typeface="Times" panose="02020603050405020304" pitchFamily="18" charset="0"/>
                <a:cs typeface="Arial" panose="020B0604020202020204" pitchFamily="34" charset="0"/>
              </a:rPr>
              <a:t>, ההשפעה התוספתית של התכנית משמעותית יותר, והיא בולטת גם באחוז </a:t>
            </a:r>
          </a:p>
          <a:p>
            <a:pPr rtl="0" eaLnBrk="0" hangingPunct="0"/>
            <a:r>
              <a:rPr lang="he-IL" dirty="0" smtClean="0">
                <a:solidFill>
                  <a:prstClr val="black"/>
                </a:solidFill>
                <a:latin typeface="Times" panose="02020603050405020304" pitchFamily="18" charset="0"/>
                <a:cs typeface="Arial" panose="020B0604020202020204" pitchFamily="34" charset="0"/>
              </a:rPr>
              <a:t>הזכאות לבגרות וגם באחוז הזכאיות לבגרות העומדת בדרישות האוניברסיטה</a:t>
            </a:r>
          </a:p>
        </p:txBody>
      </p:sp>
      <p:sp>
        <p:nvSpPr>
          <p:cNvPr id="7" name="TextBox 6"/>
          <p:cNvSpPr txBox="1"/>
          <p:nvPr/>
        </p:nvSpPr>
        <p:spPr>
          <a:xfrm>
            <a:off x="1894664" y="1690448"/>
            <a:ext cx="1619524" cy="369332"/>
          </a:xfrm>
          <a:prstGeom prst="rect">
            <a:avLst/>
          </a:prstGeom>
          <a:noFill/>
        </p:spPr>
        <p:txBody>
          <a:bodyPr wrap="square" rtlCol="0">
            <a:spAutoFit/>
          </a:bodyPr>
          <a:lstStyle/>
          <a:p>
            <a:r>
              <a:rPr lang="he-IL" b="1" dirty="0" smtClean="0"/>
              <a:t>בנים (</a:t>
            </a:r>
            <a:r>
              <a:rPr lang="en-US" b="1" dirty="0" smtClean="0"/>
              <a:t>N=118</a:t>
            </a:r>
            <a:r>
              <a:rPr lang="he-IL" b="1" dirty="0" smtClean="0"/>
              <a:t>)</a:t>
            </a:r>
            <a:endParaRPr lang="en-US" b="1" dirty="0"/>
          </a:p>
        </p:txBody>
      </p:sp>
      <p:sp>
        <p:nvSpPr>
          <p:cNvPr id="8" name="TextBox 7"/>
          <p:cNvSpPr txBox="1"/>
          <p:nvPr/>
        </p:nvSpPr>
        <p:spPr>
          <a:xfrm>
            <a:off x="6415504" y="1690448"/>
            <a:ext cx="1569576" cy="369332"/>
          </a:xfrm>
          <a:prstGeom prst="rect">
            <a:avLst/>
          </a:prstGeom>
          <a:noFill/>
        </p:spPr>
        <p:txBody>
          <a:bodyPr wrap="square" rtlCol="0">
            <a:spAutoFit/>
          </a:bodyPr>
          <a:lstStyle/>
          <a:p>
            <a:r>
              <a:rPr lang="he-IL" b="1" dirty="0" smtClean="0"/>
              <a:t>בנות (</a:t>
            </a:r>
            <a:r>
              <a:rPr lang="en-US" b="1" dirty="0" smtClean="0"/>
              <a:t>N=249</a:t>
            </a:r>
            <a:r>
              <a:rPr lang="he-IL" b="1" dirty="0" smtClean="0"/>
              <a:t>)</a:t>
            </a:r>
            <a:endParaRPr lang="en-US" b="1" dirty="0"/>
          </a:p>
        </p:txBody>
      </p:sp>
    </p:spTree>
    <p:extLst>
      <p:ext uri="{BB962C8B-B14F-4D97-AF65-F5344CB8AC3E}">
        <p14:creationId xmlns:p14="http://schemas.microsoft.com/office/powerpoint/2010/main" val="2560495961"/>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0" y="65627"/>
            <a:ext cx="9118762" cy="864096"/>
          </a:xfrm>
        </p:spPr>
        <p:txBody>
          <a:bodyPr>
            <a:noAutofit/>
          </a:bodyPr>
          <a:lstStyle/>
          <a:p>
            <a:pPr>
              <a:lnSpc>
                <a:spcPct val="90000"/>
              </a:lnSpc>
            </a:pPr>
            <a:r>
              <a:rPr lang="he-IL" sz="3200" b="1" dirty="0" smtClean="0">
                <a:latin typeface="Times New Roman" panose="02020603050405020304" pitchFamily="18" charset="0"/>
                <a:ea typeface="Times New Roman" panose="02020603050405020304" pitchFamily="18" charset="0"/>
                <a:cs typeface="+mn-cs"/>
              </a:rPr>
              <a:t>השפעת התכנית על הישגי התלמידים בבחינות הבגרות תשע"ו (2016): ילידי אתיופיה וילידי ישראל </a:t>
            </a:r>
            <a:r>
              <a:rPr lang="he-IL" sz="2800" b="1" dirty="0" smtClean="0">
                <a:latin typeface="Times New Roman" panose="02020603050405020304" pitchFamily="18" charset="0"/>
                <a:ea typeface="Times New Roman" panose="02020603050405020304" pitchFamily="18" charset="0"/>
                <a:cs typeface="+mn-cs"/>
              </a:rPr>
              <a:t>(%)</a:t>
            </a:r>
            <a:endParaRPr lang="en-US" sz="3200" b="1" dirty="0">
              <a:cs typeface="+mn-cs"/>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18522224"/>
              </p:ext>
            </p:extLst>
          </p:nvPr>
        </p:nvGraphicFramePr>
        <p:xfrm>
          <a:off x="612872" y="929723"/>
          <a:ext cx="7989888" cy="4879275"/>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CA15C064-DD44-4CAC-873E-2D1F54821676}" type="slidenum">
              <a:rPr lang="en-US" smtClean="0"/>
              <a:pPr/>
              <a:t>13</a:t>
            </a:fld>
            <a:endParaRPr lang="en-US" dirty="0"/>
          </a:p>
        </p:txBody>
      </p:sp>
      <p:sp>
        <p:nvSpPr>
          <p:cNvPr id="2" name="Rectangle 1"/>
          <p:cNvSpPr/>
          <p:nvPr/>
        </p:nvSpPr>
        <p:spPr>
          <a:xfrm>
            <a:off x="58656" y="5157192"/>
            <a:ext cx="1043608" cy="60323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dirty="0" smtClean="0">
                <a:solidFill>
                  <a:srgbClr val="002060"/>
                </a:solidFill>
              </a:rPr>
              <a:t>**P&lt;0.01, *p&lt;0.05</a:t>
            </a:r>
            <a:endParaRPr lang="en-US" sz="1400" dirty="0">
              <a:solidFill>
                <a:srgbClr val="002060"/>
              </a:solidFill>
            </a:endParaRPr>
          </a:p>
        </p:txBody>
      </p:sp>
      <p:sp>
        <p:nvSpPr>
          <p:cNvPr id="6" name="Rounded Rectangle 5"/>
          <p:cNvSpPr/>
          <p:nvPr/>
        </p:nvSpPr>
        <p:spPr bwMode="auto">
          <a:xfrm>
            <a:off x="251520" y="5814160"/>
            <a:ext cx="8685456" cy="1013414"/>
          </a:xfrm>
          <a:prstGeom prst="roundRect">
            <a:avLst/>
          </a:prstGeom>
          <a:solidFill>
            <a:schemeClr val="bg1">
              <a:lumMod val="85000"/>
            </a:schemeClr>
          </a:soli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rtl="0" eaLnBrk="0" hangingPunct="0"/>
            <a:r>
              <a:rPr lang="he-IL" b="1" dirty="0" smtClean="0">
                <a:solidFill>
                  <a:prstClr val="black"/>
                </a:solidFill>
                <a:latin typeface="Times" panose="02020603050405020304" pitchFamily="18" charset="0"/>
                <a:cs typeface="Arial" panose="020B0604020202020204" pitchFamily="34" charset="0"/>
              </a:rPr>
              <a:t>עבור ילידי ישראל</a:t>
            </a:r>
            <a:r>
              <a:rPr lang="he-IL" dirty="0" smtClean="0">
                <a:solidFill>
                  <a:prstClr val="black"/>
                </a:solidFill>
                <a:latin typeface="Times" panose="02020603050405020304" pitchFamily="18" charset="0"/>
                <a:cs typeface="Arial" panose="020B0604020202020204" pitchFamily="34" charset="0"/>
              </a:rPr>
              <a:t>, ההשפעה התוספתית של התכנית משמעותית באחוז הזכאים לבגרות</a:t>
            </a:r>
          </a:p>
          <a:p>
            <a:pPr rtl="0" eaLnBrk="0" hangingPunct="0"/>
            <a:r>
              <a:rPr lang="he-IL" b="1" dirty="0" smtClean="0">
                <a:solidFill>
                  <a:prstClr val="black"/>
                </a:solidFill>
                <a:latin typeface="Times" panose="02020603050405020304" pitchFamily="18" charset="0"/>
                <a:cs typeface="Arial" panose="020B0604020202020204" pitchFamily="34" charset="0"/>
              </a:rPr>
              <a:t>עבור ילידי אתיופיה</a:t>
            </a:r>
            <a:r>
              <a:rPr lang="he-IL" dirty="0" smtClean="0">
                <a:solidFill>
                  <a:prstClr val="black"/>
                </a:solidFill>
                <a:latin typeface="Times" panose="02020603050405020304" pitchFamily="18" charset="0"/>
                <a:cs typeface="Arial" panose="020B0604020202020204" pitchFamily="34" charset="0"/>
              </a:rPr>
              <a:t>, ההשפעה התוספתית של התכנית משמעותית יותר, והיא בולטת גם באחוז </a:t>
            </a:r>
          </a:p>
          <a:p>
            <a:pPr rtl="0" eaLnBrk="0" hangingPunct="0"/>
            <a:r>
              <a:rPr lang="he-IL" dirty="0" smtClean="0">
                <a:solidFill>
                  <a:prstClr val="black"/>
                </a:solidFill>
                <a:latin typeface="Times" panose="02020603050405020304" pitchFamily="18" charset="0"/>
                <a:cs typeface="Arial" panose="020B0604020202020204" pitchFamily="34" charset="0"/>
              </a:rPr>
              <a:t>הזכאות לבגרות וגם באחוז הזכאיות לבגרות העומדת בדרישות האוניברסיטה</a:t>
            </a:r>
          </a:p>
        </p:txBody>
      </p:sp>
      <p:sp>
        <p:nvSpPr>
          <p:cNvPr id="7" name="TextBox 6"/>
          <p:cNvSpPr txBox="1"/>
          <p:nvPr/>
        </p:nvSpPr>
        <p:spPr>
          <a:xfrm>
            <a:off x="6084168" y="1470652"/>
            <a:ext cx="1728192" cy="646331"/>
          </a:xfrm>
          <a:prstGeom prst="rect">
            <a:avLst/>
          </a:prstGeom>
          <a:noFill/>
        </p:spPr>
        <p:txBody>
          <a:bodyPr wrap="square" rtlCol="0">
            <a:spAutoFit/>
          </a:bodyPr>
          <a:lstStyle/>
          <a:p>
            <a:r>
              <a:rPr lang="he-IL" b="1" dirty="0" smtClean="0">
                <a:solidFill>
                  <a:prstClr val="black"/>
                </a:solidFill>
              </a:rPr>
              <a:t>ילידי אתיופיה</a:t>
            </a:r>
          </a:p>
          <a:p>
            <a:r>
              <a:rPr lang="he-IL" b="1" dirty="0" smtClean="0">
                <a:solidFill>
                  <a:prstClr val="black"/>
                </a:solidFill>
              </a:rPr>
              <a:t>(</a:t>
            </a:r>
            <a:r>
              <a:rPr lang="en-US" b="1" dirty="0" smtClean="0">
                <a:solidFill>
                  <a:prstClr val="black"/>
                </a:solidFill>
              </a:rPr>
              <a:t>N</a:t>
            </a:r>
            <a:r>
              <a:rPr lang="he-IL" b="1" dirty="0" smtClean="0">
                <a:solidFill>
                  <a:prstClr val="black"/>
                </a:solidFill>
              </a:rPr>
              <a:t>= 130)</a:t>
            </a:r>
            <a:endParaRPr lang="en-US" b="1" dirty="0">
              <a:solidFill>
                <a:prstClr val="black"/>
              </a:solidFill>
            </a:endParaRPr>
          </a:p>
        </p:txBody>
      </p:sp>
      <p:sp>
        <p:nvSpPr>
          <p:cNvPr id="8" name="TextBox 7"/>
          <p:cNvSpPr txBox="1"/>
          <p:nvPr/>
        </p:nvSpPr>
        <p:spPr>
          <a:xfrm>
            <a:off x="1979712" y="1470651"/>
            <a:ext cx="1589894" cy="646331"/>
          </a:xfrm>
          <a:prstGeom prst="rect">
            <a:avLst/>
          </a:prstGeom>
          <a:noFill/>
        </p:spPr>
        <p:txBody>
          <a:bodyPr wrap="square" rtlCol="0">
            <a:spAutoFit/>
          </a:bodyPr>
          <a:lstStyle/>
          <a:p>
            <a:r>
              <a:rPr lang="he-IL" b="1" dirty="0" smtClean="0">
                <a:solidFill>
                  <a:prstClr val="black"/>
                </a:solidFill>
              </a:rPr>
              <a:t>ילידי ישראל</a:t>
            </a:r>
          </a:p>
          <a:p>
            <a:r>
              <a:rPr lang="he-IL" b="1" dirty="0" smtClean="0">
                <a:solidFill>
                  <a:prstClr val="black"/>
                </a:solidFill>
              </a:rPr>
              <a:t>(</a:t>
            </a:r>
            <a:r>
              <a:rPr lang="en-US" b="1" dirty="0" smtClean="0">
                <a:solidFill>
                  <a:prstClr val="black"/>
                </a:solidFill>
              </a:rPr>
              <a:t>N=237</a:t>
            </a:r>
            <a:r>
              <a:rPr lang="he-IL" b="1" dirty="0" smtClean="0">
                <a:solidFill>
                  <a:prstClr val="black"/>
                </a:solidFill>
              </a:rPr>
              <a:t>)</a:t>
            </a:r>
            <a:endParaRPr lang="en-US" b="1" dirty="0">
              <a:solidFill>
                <a:prstClr val="black"/>
              </a:solidFill>
            </a:endParaRPr>
          </a:p>
        </p:txBody>
      </p:sp>
    </p:spTree>
    <p:extLst>
      <p:ext uri="{BB962C8B-B14F-4D97-AF65-F5344CB8AC3E}">
        <p14:creationId xmlns:p14="http://schemas.microsoft.com/office/powerpoint/2010/main" val="727361085"/>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82266" y="73967"/>
            <a:ext cx="9013968" cy="864096"/>
          </a:xfrm>
        </p:spPr>
        <p:txBody>
          <a:bodyPr>
            <a:noAutofit/>
          </a:bodyPr>
          <a:lstStyle/>
          <a:p>
            <a:r>
              <a:rPr lang="he-IL" sz="2800" b="1" dirty="0">
                <a:latin typeface="Times New Roman" panose="02020603050405020304" pitchFamily="18" charset="0"/>
                <a:ea typeface="Times New Roman" panose="02020603050405020304" pitchFamily="18" charset="0"/>
              </a:rPr>
              <a:t>השוואה של אחוז הזכאים לבגרות תשע"ו (2016): משתתפי התכנית לעומת תלמידים יוצאי אתיופיה בעלי מאפינים דומים מבתי ספר דומים, </a:t>
            </a:r>
            <a:r>
              <a:rPr lang="he-IL" sz="2800" b="1" u="sng" dirty="0">
                <a:latin typeface="Times New Roman" panose="02020603050405020304" pitchFamily="18" charset="0"/>
                <a:ea typeface="Times New Roman" panose="02020603050405020304" pitchFamily="18" charset="0"/>
              </a:rPr>
              <a:t>שגם הישגיהם במיצ"ב בכיתה ח היו דומים</a:t>
            </a:r>
            <a:r>
              <a:rPr lang="he-IL" sz="2800" b="1" dirty="0">
                <a:latin typeface="Times New Roman" panose="02020603050405020304" pitchFamily="18" charset="0"/>
                <a:ea typeface="Times New Roman" panose="02020603050405020304" pitchFamily="18" charset="0"/>
              </a:rPr>
              <a:t> </a:t>
            </a:r>
            <a:endParaRPr lang="en-US" sz="2800" b="1" dirty="0">
              <a:cs typeface="+mn-cs"/>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07080354"/>
              </p:ext>
            </p:extLst>
          </p:nvPr>
        </p:nvGraphicFramePr>
        <p:xfrm>
          <a:off x="590660" y="1707527"/>
          <a:ext cx="7989888" cy="4271662"/>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CA15C064-DD44-4CAC-873E-2D1F54821676}" type="slidenum">
              <a:rPr kumimoji="0" lang="en-US" smtClean="0"/>
              <a:pPr/>
              <a:t>14</a:t>
            </a:fld>
            <a:endParaRPr kumimoji="0" lang="en-US" dirty="0"/>
          </a:p>
        </p:txBody>
      </p:sp>
      <p:sp>
        <p:nvSpPr>
          <p:cNvPr id="2" name="Rectangle 1"/>
          <p:cNvSpPr/>
          <p:nvPr/>
        </p:nvSpPr>
        <p:spPr>
          <a:xfrm>
            <a:off x="374981" y="5409637"/>
            <a:ext cx="1152128" cy="55705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smtClean="0">
                <a:solidFill>
                  <a:srgbClr val="002060"/>
                </a:solidFill>
              </a:rPr>
              <a:t>**P&lt;0.01</a:t>
            </a:r>
            <a:endParaRPr lang="he-IL" sz="1600" dirty="0" smtClean="0">
              <a:solidFill>
                <a:srgbClr val="002060"/>
              </a:solidFill>
            </a:endParaRPr>
          </a:p>
          <a:p>
            <a:pPr algn="ctr"/>
            <a:r>
              <a:rPr lang="en-US" sz="1600" dirty="0" smtClean="0">
                <a:solidFill>
                  <a:srgbClr val="002060"/>
                </a:solidFill>
              </a:rPr>
              <a:t>N=190</a:t>
            </a:r>
            <a:endParaRPr lang="en-US" sz="1600" dirty="0">
              <a:solidFill>
                <a:srgbClr val="002060"/>
              </a:solidFill>
            </a:endParaRPr>
          </a:p>
        </p:txBody>
      </p:sp>
      <p:sp>
        <p:nvSpPr>
          <p:cNvPr id="6" name="Rounded Rectangle 5"/>
          <p:cNvSpPr/>
          <p:nvPr/>
        </p:nvSpPr>
        <p:spPr bwMode="auto">
          <a:xfrm>
            <a:off x="395536" y="6119229"/>
            <a:ext cx="8424936" cy="566968"/>
          </a:xfrm>
          <a:prstGeom prst="roundRect">
            <a:avLst/>
          </a:prstGeom>
          <a:solidFill>
            <a:schemeClr val="bg1">
              <a:lumMod val="85000"/>
            </a:schemeClr>
          </a:soli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he-IL" dirty="0" smtClean="0">
                <a:latin typeface="Times" panose="02020603050405020304" pitchFamily="18" charset="0"/>
                <a:cs typeface="Arial" panose="020B0604020202020204" pitchFamily="34" charset="0"/>
              </a:rPr>
              <a:t>ההשפעה התוספתית של התכנית משמעותית בעיקר באחוז הזכאים לבגרות</a:t>
            </a:r>
          </a:p>
        </p:txBody>
      </p:sp>
    </p:spTree>
    <p:extLst>
      <p:ext uri="{BB962C8B-B14F-4D97-AF65-F5344CB8AC3E}">
        <p14:creationId xmlns:p14="http://schemas.microsoft.com/office/powerpoint/2010/main" val="2711720680"/>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82266" y="73967"/>
            <a:ext cx="9013968" cy="864096"/>
          </a:xfrm>
        </p:spPr>
        <p:txBody>
          <a:bodyPr>
            <a:noAutofit/>
          </a:bodyPr>
          <a:lstStyle/>
          <a:p>
            <a:pPr>
              <a:lnSpc>
                <a:spcPct val="90000"/>
              </a:lnSpc>
            </a:pPr>
            <a:r>
              <a:rPr lang="he-IL" sz="2800" b="1" dirty="0" smtClean="0">
                <a:latin typeface="Times New Roman" panose="02020603050405020304" pitchFamily="18" charset="0"/>
                <a:ea typeface="Times New Roman" panose="02020603050405020304" pitchFamily="18" charset="0"/>
                <a:cs typeface="+mn-cs"/>
              </a:rPr>
              <a:t>השפעת התכנית על הישגי התלמידים בבחינות הבגרות תשע"ו (2016): תלמידים בעלי הישגים נמוכים או גבוהים בבחינות המיצ"ב</a:t>
            </a:r>
            <a:endParaRPr lang="en-US" sz="2800" b="1" dirty="0">
              <a:cs typeface="+mn-cs"/>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09996639"/>
              </p:ext>
            </p:extLst>
          </p:nvPr>
        </p:nvGraphicFramePr>
        <p:xfrm>
          <a:off x="612872" y="1340768"/>
          <a:ext cx="7989888" cy="4468230"/>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CA15C064-DD44-4CAC-873E-2D1F54821676}" type="slidenum">
              <a:rPr lang="en-US" smtClean="0"/>
              <a:pPr/>
              <a:t>15</a:t>
            </a:fld>
            <a:endParaRPr lang="en-US" dirty="0"/>
          </a:p>
        </p:txBody>
      </p:sp>
      <p:sp>
        <p:nvSpPr>
          <p:cNvPr id="2" name="Rectangle 1"/>
          <p:cNvSpPr/>
          <p:nvPr/>
        </p:nvSpPr>
        <p:spPr>
          <a:xfrm>
            <a:off x="91068" y="5265918"/>
            <a:ext cx="1043608" cy="36377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dirty="0" smtClean="0">
                <a:solidFill>
                  <a:srgbClr val="002060"/>
                </a:solidFill>
              </a:rPr>
              <a:t>*p&lt;0.05</a:t>
            </a:r>
            <a:endParaRPr lang="he-IL" sz="1400" dirty="0" smtClean="0">
              <a:solidFill>
                <a:srgbClr val="002060"/>
              </a:solidFill>
            </a:endParaRPr>
          </a:p>
        </p:txBody>
      </p:sp>
      <p:sp>
        <p:nvSpPr>
          <p:cNvPr id="6" name="Rounded Rectangle 5"/>
          <p:cNvSpPr/>
          <p:nvPr/>
        </p:nvSpPr>
        <p:spPr bwMode="auto">
          <a:xfrm>
            <a:off x="251520" y="5814160"/>
            <a:ext cx="8685456" cy="1013414"/>
          </a:xfrm>
          <a:prstGeom prst="roundRect">
            <a:avLst/>
          </a:prstGeom>
          <a:solidFill>
            <a:schemeClr val="bg1">
              <a:lumMod val="85000"/>
            </a:schemeClr>
          </a:soli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r>
              <a:rPr lang="he-IL" dirty="0">
                <a:solidFill>
                  <a:prstClr val="black"/>
                </a:solidFill>
              </a:rPr>
              <a:t>כשלוקחים בחשבון הישגים קודמים של התלמידים (מיצ"ב), </a:t>
            </a:r>
            <a:endParaRPr lang="he-IL" dirty="0" smtClean="0">
              <a:solidFill>
                <a:prstClr val="black"/>
              </a:solidFill>
            </a:endParaRPr>
          </a:p>
          <a:p>
            <a:r>
              <a:rPr lang="he-IL" dirty="0" smtClean="0">
                <a:solidFill>
                  <a:prstClr val="black"/>
                </a:solidFill>
              </a:rPr>
              <a:t>נמצא </a:t>
            </a:r>
            <a:r>
              <a:rPr lang="he-IL" dirty="0">
                <a:solidFill>
                  <a:prstClr val="black"/>
                </a:solidFill>
              </a:rPr>
              <a:t>שהתכנית מקדמת באופן משמעותי את התלמידים </a:t>
            </a:r>
            <a:r>
              <a:rPr lang="he-IL" b="1" dirty="0">
                <a:solidFill>
                  <a:prstClr val="black"/>
                </a:solidFill>
              </a:rPr>
              <a:t>החלשים ביותר </a:t>
            </a:r>
            <a:endParaRPr lang="he-IL" b="1" dirty="0" smtClean="0">
              <a:solidFill>
                <a:prstClr val="black"/>
              </a:solidFill>
            </a:endParaRPr>
          </a:p>
          <a:p>
            <a:r>
              <a:rPr lang="he-IL" dirty="0" smtClean="0">
                <a:solidFill>
                  <a:prstClr val="black"/>
                </a:solidFill>
              </a:rPr>
              <a:t>(</a:t>
            </a:r>
            <a:r>
              <a:rPr lang="he-IL" dirty="0">
                <a:solidFill>
                  <a:prstClr val="black"/>
                </a:solidFill>
              </a:rPr>
              <a:t>תלמידים שבכיתה ח' הגיעו לציון נמוך מ- 50 נקודות במיצ"ב</a:t>
            </a:r>
            <a:r>
              <a:rPr lang="he-IL" dirty="0" smtClean="0">
                <a:solidFill>
                  <a:prstClr val="black"/>
                </a:solidFill>
              </a:rPr>
              <a:t>) ומשפיעה על אחוז הזכאים לבגרות</a:t>
            </a:r>
            <a:endParaRPr lang="he-IL" dirty="0">
              <a:solidFill>
                <a:prstClr val="black"/>
              </a:solidFill>
            </a:endParaRPr>
          </a:p>
        </p:txBody>
      </p:sp>
      <p:sp>
        <p:nvSpPr>
          <p:cNvPr id="7" name="TextBox 6"/>
          <p:cNvSpPr txBox="1"/>
          <p:nvPr/>
        </p:nvSpPr>
        <p:spPr>
          <a:xfrm>
            <a:off x="1262332" y="1772815"/>
            <a:ext cx="3303518" cy="646331"/>
          </a:xfrm>
          <a:prstGeom prst="rect">
            <a:avLst/>
          </a:prstGeom>
          <a:noFill/>
        </p:spPr>
        <p:txBody>
          <a:bodyPr wrap="square" rtlCol="0">
            <a:spAutoFit/>
          </a:bodyPr>
          <a:lstStyle/>
          <a:p>
            <a:r>
              <a:rPr lang="he-IL" b="1" dirty="0" smtClean="0"/>
              <a:t>ציון ממוצע במיצ"ב ח' 50+ נקודות (</a:t>
            </a:r>
            <a:r>
              <a:rPr lang="en-US" b="1" dirty="0" smtClean="0"/>
              <a:t>N=74</a:t>
            </a:r>
            <a:r>
              <a:rPr lang="he-IL" b="1" dirty="0" smtClean="0"/>
              <a:t>)</a:t>
            </a:r>
            <a:endParaRPr lang="en-US" b="1" dirty="0"/>
          </a:p>
        </p:txBody>
      </p:sp>
      <p:sp>
        <p:nvSpPr>
          <p:cNvPr id="8" name="TextBox 7"/>
          <p:cNvSpPr txBox="1"/>
          <p:nvPr/>
        </p:nvSpPr>
        <p:spPr>
          <a:xfrm>
            <a:off x="5430793" y="1772816"/>
            <a:ext cx="3485088" cy="646331"/>
          </a:xfrm>
          <a:prstGeom prst="rect">
            <a:avLst/>
          </a:prstGeom>
          <a:noFill/>
        </p:spPr>
        <p:txBody>
          <a:bodyPr wrap="square" rtlCol="0">
            <a:spAutoFit/>
          </a:bodyPr>
          <a:lstStyle/>
          <a:p>
            <a:r>
              <a:rPr lang="he-IL" b="1" dirty="0" smtClean="0"/>
              <a:t>ציון ממוצע במיצ"ב ח' עד 49 נקודות (</a:t>
            </a:r>
            <a:r>
              <a:rPr lang="en-US" b="1" dirty="0" smtClean="0"/>
              <a:t>N=116</a:t>
            </a:r>
            <a:r>
              <a:rPr lang="he-IL" b="1" dirty="0" smtClean="0"/>
              <a:t>)</a:t>
            </a:r>
            <a:endParaRPr lang="en-US" b="1" dirty="0"/>
          </a:p>
        </p:txBody>
      </p:sp>
    </p:spTree>
    <p:extLst>
      <p:ext uri="{BB962C8B-B14F-4D97-AF65-F5344CB8AC3E}">
        <p14:creationId xmlns:p14="http://schemas.microsoft.com/office/powerpoint/2010/main" val="1922790173"/>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942" y="334370"/>
            <a:ext cx="8472518" cy="766438"/>
          </a:xfrm>
        </p:spPr>
        <p:txBody>
          <a:bodyPr>
            <a:noAutofit/>
          </a:bodyPr>
          <a:lstStyle/>
          <a:p>
            <a:pPr lvl="0">
              <a:spcBef>
                <a:spcPct val="20000"/>
              </a:spcBef>
            </a:pPr>
            <a:r>
              <a:rPr lang="he-IL" sz="4400" b="1" cap="none" dirty="0" smtClean="0"/>
              <a:t>סיכום</a:t>
            </a:r>
            <a:endParaRPr lang="he-IL" sz="4400" b="1" dirty="0">
              <a:solidFill>
                <a:srgbClr val="FF0000"/>
              </a:solidFill>
            </a:endParaRPr>
          </a:p>
        </p:txBody>
      </p:sp>
      <p:sp>
        <p:nvSpPr>
          <p:cNvPr id="3" name="Content Placeholder 2"/>
          <p:cNvSpPr>
            <a:spLocks noGrp="1"/>
          </p:cNvSpPr>
          <p:nvPr>
            <p:ph idx="1"/>
          </p:nvPr>
        </p:nvSpPr>
        <p:spPr>
          <a:xfrm>
            <a:off x="318852" y="1255355"/>
            <a:ext cx="8641614" cy="5328592"/>
          </a:xfrm>
        </p:spPr>
        <p:txBody>
          <a:bodyPr>
            <a:noAutofit/>
          </a:bodyPr>
          <a:lstStyle/>
          <a:p>
            <a:pPr marL="342900" indent="-342900" algn="just">
              <a:lnSpc>
                <a:spcPct val="100000"/>
              </a:lnSpc>
              <a:spcAft>
                <a:spcPts val="600"/>
              </a:spcAft>
              <a:buFont typeface="Wingdings" panose="05000000000000000000" pitchFamily="2" charset="2"/>
              <a:buChar char="q"/>
            </a:pPr>
            <a:r>
              <a:rPr lang="he-IL" sz="2400" dirty="0" smtClean="0"/>
              <a:t>בשנת 2016 אחוז הזכאים לבגרות בקרב משתתפי התכנית גבוה יותר לעומת כלל התלמידים בחינוך העברי.</a:t>
            </a:r>
          </a:p>
          <a:p>
            <a:pPr marL="342900" indent="-342900" algn="just">
              <a:lnSpc>
                <a:spcPct val="100000"/>
              </a:lnSpc>
              <a:spcAft>
                <a:spcPts val="600"/>
              </a:spcAft>
              <a:buFont typeface="Wingdings" panose="05000000000000000000" pitchFamily="2" charset="2"/>
              <a:buChar char="q"/>
            </a:pPr>
            <a:r>
              <a:rPr lang="he-IL" sz="2400" dirty="0" smtClean="0"/>
              <a:t>אחוז הזכאים לבגרות בקרב הבנים כמעט זהה לכלל הבנים בחינוך העברי, ובקרב הבנות קיים יתרון למשתתפות התכנית.</a:t>
            </a:r>
          </a:p>
          <a:p>
            <a:pPr marL="342900" indent="-342900" algn="just">
              <a:lnSpc>
                <a:spcPct val="100000"/>
              </a:lnSpc>
              <a:spcAft>
                <a:spcPts val="600"/>
              </a:spcAft>
              <a:buFont typeface="Wingdings" panose="05000000000000000000" pitchFamily="2" charset="2"/>
              <a:buChar char="q"/>
            </a:pPr>
            <a:r>
              <a:rPr lang="he-IL" sz="2400" dirty="0" smtClean="0"/>
              <a:t>קיימת השפעה של התכנית על התלמידים המשתתפים בה, לעומת תלמידים בעלי מאפיינים דומים, שלא השתתפו בתוכנית.</a:t>
            </a:r>
          </a:p>
          <a:p>
            <a:pPr marL="342900" indent="-342900" algn="just">
              <a:lnSpc>
                <a:spcPct val="100000"/>
              </a:lnSpc>
              <a:spcAft>
                <a:spcPts val="600"/>
              </a:spcAft>
              <a:buFont typeface="Wingdings" panose="05000000000000000000" pitchFamily="2" charset="2"/>
              <a:buChar char="q"/>
            </a:pPr>
            <a:r>
              <a:rPr lang="he-IL" sz="2400" dirty="0" smtClean="0"/>
              <a:t>ההשפעה ניכרת יותר בקרב בנות, בקרב עולים וכן עבור תלמידים שהיו בחטיבת הביניים בעלי </a:t>
            </a:r>
            <a:r>
              <a:rPr lang="he-IL" sz="2400" dirty="0"/>
              <a:t>הישגים לימודיים </a:t>
            </a:r>
            <a:r>
              <a:rPr lang="he-IL" sz="2400" dirty="0" smtClean="0"/>
              <a:t>נמוכים יותר.</a:t>
            </a:r>
            <a:endParaRPr lang="he-IL" sz="2400" dirty="0" smtClean="0">
              <a:solidFill>
                <a:srgbClr val="000000"/>
              </a:solidFill>
            </a:endParaRPr>
          </a:p>
          <a:p>
            <a:pPr marL="342900" indent="-342900" algn="just">
              <a:lnSpc>
                <a:spcPct val="100000"/>
              </a:lnSpc>
              <a:spcAft>
                <a:spcPts val="600"/>
              </a:spcAft>
              <a:buFont typeface="Wingdings" panose="05000000000000000000" pitchFamily="2" charset="2"/>
              <a:buChar char="q"/>
            </a:pPr>
            <a:r>
              <a:rPr lang="he-IL" sz="2400" dirty="0" smtClean="0">
                <a:solidFill>
                  <a:srgbClr val="000000"/>
                </a:solidFill>
              </a:rPr>
              <a:t>השפעת התכנית על השגת תעודת </a:t>
            </a:r>
            <a:r>
              <a:rPr lang="he-IL" sz="2400" dirty="0">
                <a:solidFill>
                  <a:srgbClr val="000000"/>
                </a:solidFill>
              </a:rPr>
              <a:t>בגרות העומדת בדרישות </a:t>
            </a:r>
            <a:r>
              <a:rPr lang="he-IL" sz="2400" dirty="0" smtClean="0">
                <a:solidFill>
                  <a:srgbClr val="000000"/>
                </a:solidFill>
              </a:rPr>
              <a:t>ההרשמה לאוניברסיטה (המותנית ברמה גבוהה של אנגלית) נמוכה יותר. </a:t>
            </a:r>
            <a:endParaRPr lang="he-IL" sz="2400" dirty="0" smtClean="0"/>
          </a:p>
          <a:p>
            <a:pPr marL="342900" indent="-342900" algn="just">
              <a:lnSpc>
                <a:spcPct val="100000"/>
              </a:lnSpc>
              <a:spcAft>
                <a:spcPts val="600"/>
              </a:spcAft>
              <a:buFont typeface="Wingdings" panose="05000000000000000000" pitchFamily="2" charset="2"/>
              <a:buChar char="v"/>
            </a:pPr>
            <a:endParaRPr lang="he-IL" sz="2400" dirty="0" smtClean="0"/>
          </a:p>
          <a:p>
            <a:pPr marL="342900" indent="-342900" algn="just">
              <a:lnSpc>
                <a:spcPct val="100000"/>
              </a:lnSpc>
              <a:spcAft>
                <a:spcPts val="600"/>
              </a:spcAft>
              <a:buFont typeface="Wingdings" panose="05000000000000000000" pitchFamily="2" charset="2"/>
              <a:buChar char="v"/>
            </a:pPr>
            <a:endParaRPr lang="he-IL" sz="2400" dirty="0"/>
          </a:p>
          <a:p>
            <a:pPr marL="342900" lvl="0" indent="-342900" algn="just">
              <a:lnSpc>
                <a:spcPct val="100000"/>
              </a:lnSpc>
              <a:spcAft>
                <a:spcPts val="600"/>
              </a:spcAft>
              <a:buFont typeface="Wingdings" panose="05000000000000000000" pitchFamily="2" charset="2"/>
              <a:buChar char="v"/>
            </a:pPr>
            <a:endParaRPr lang="he-IL" sz="2400" dirty="0"/>
          </a:p>
          <a:p>
            <a:pPr marL="171450" lvl="0" indent="-171450">
              <a:lnSpc>
                <a:spcPct val="100000"/>
              </a:lnSpc>
              <a:spcAft>
                <a:spcPts val="600"/>
              </a:spcAft>
              <a:buFont typeface="Wingdings" panose="05000000000000000000" pitchFamily="2" charset="2"/>
              <a:buChar char="v"/>
            </a:pPr>
            <a:endParaRPr lang="en-US" sz="800" dirty="0"/>
          </a:p>
          <a:p>
            <a:pPr marL="457200" indent="-457200" algn="just">
              <a:lnSpc>
                <a:spcPct val="100000"/>
              </a:lnSpc>
              <a:spcAft>
                <a:spcPts val="600"/>
              </a:spcAft>
              <a:buFont typeface="Wingdings" panose="05000000000000000000" pitchFamily="2" charset="2"/>
              <a:buChar char="v"/>
            </a:pPr>
            <a:endParaRPr lang="he-IL" sz="2800" dirty="0" smtClean="0"/>
          </a:p>
          <a:p>
            <a:pPr marL="457200" indent="-457200" algn="just">
              <a:lnSpc>
                <a:spcPct val="100000"/>
              </a:lnSpc>
              <a:spcAft>
                <a:spcPts val="600"/>
              </a:spcAft>
              <a:buFont typeface="Wingdings" panose="05000000000000000000" pitchFamily="2" charset="2"/>
              <a:buChar char="v"/>
            </a:pPr>
            <a:endParaRPr lang="he-IL" sz="2800" dirty="0" smtClean="0"/>
          </a:p>
        </p:txBody>
      </p:sp>
      <p:sp>
        <p:nvSpPr>
          <p:cNvPr id="4" name="Slide Number Placeholder 3"/>
          <p:cNvSpPr>
            <a:spLocks noGrp="1"/>
          </p:cNvSpPr>
          <p:nvPr>
            <p:ph type="sldNum" sz="quarter" idx="12"/>
          </p:nvPr>
        </p:nvSpPr>
        <p:spPr>
          <a:xfrm>
            <a:off x="8460432" y="6381328"/>
            <a:ext cx="500034" cy="357166"/>
          </a:xfrm>
        </p:spPr>
        <p:txBody>
          <a:bodyPr/>
          <a:lstStyle/>
          <a:p>
            <a:fld id="{CA15C064-DD44-4CAC-873E-2D1F54821676}" type="slidenum">
              <a:rPr kumimoji="0" lang="en-US" smtClean="0"/>
              <a:pPr/>
              <a:t>16</a:t>
            </a:fld>
            <a:endParaRPr kumimoji="0" lang="en-US" dirty="0"/>
          </a:p>
        </p:txBody>
      </p:sp>
    </p:spTree>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1700808"/>
            <a:ext cx="6589200" cy="1280890"/>
          </a:xfrm>
        </p:spPr>
        <p:txBody>
          <a:bodyPr/>
          <a:lstStyle/>
          <a:p>
            <a:r>
              <a:rPr lang="he-IL" sz="5400" b="1" dirty="0">
                <a:solidFill>
                  <a:srgbClr val="A5002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משתתפי </a:t>
            </a:r>
            <a:r>
              <a:rPr lang="he-IL" sz="5400" b="1" dirty="0" smtClean="0">
                <a:solidFill>
                  <a:srgbClr val="A5002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התכנית -  מאפיינים </a:t>
            </a:r>
            <a:r>
              <a:rPr lang="he-IL" sz="5400" b="1" dirty="0">
                <a:solidFill>
                  <a:srgbClr val="A5002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והישגים</a:t>
            </a:r>
            <a:endParaRPr lang="en-US" sz="5400" b="1" dirty="0">
              <a:solidFill>
                <a:srgbClr val="A5002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CA15C064-DD44-4CAC-873E-2D1F54821676}" type="slidenum">
              <a:rPr lang="en-US" smtClean="0">
                <a:solidFill>
                  <a:srgbClr val="000000"/>
                </a:solidFill>
              </a:rPr>
              <a:pPr/>
              <a:t>2</a:t>
            </a:fld>
            <a:endParaRPr lang="en-US" dirty="0">
              <a:solidFill>
                <a:srgbClr val="000000"/>
              </a:solidFill>
            </a:endParaRPr>
          </a:p>
        </p:txBody>
      </p:sp>
    </p:spTree>
    <p:extLst>
      <p:ext uri="{BB962C8B-B14F-4D97-AF65-F5344CB8AC3E}">
        <p14:creationId xmlns:p14="http://schemas.microsoft.com/office/powerpoint/2010/main" val="6387126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1852" y="332656"/>
            <a:ext cx="8931004" cy="1128937"/>
          </a:xfrm>
        </p:spPr>
        <p:txBody>
          <a:bodyPr>
            <a:noAutofit/>
          </a:bodyPr>
          <a:lstStyle/>
          <a:p>
            <a:pPr rtl="1"/>
            <a:r>
              <a:rPr lang="he-IL" sz="3600" b="1" dirty="0" smtClean="0">
                <a:latin typeface="Times New Roman" panose="02020603050405020304" pitchFamily="18" charset="0"/>
                <a:ea typeface="Times New Roman" panose="02020603050405020304" pitchFamily="18" charset="0"/>
                <a:cs typeface="+mn-cs"/>
              </a:rPr>
              <a:t>מאפייניהם של תלמידים שהשתתפו </a:t>
            </a:r>
            <a:br>
              <a:rPr lang="he-IL" sz="3600" b="1" dirty="0" smtClean="0">
                <a:latin typeface="Times New Roman" panose="02020603050405020304" pitchFamily="18" charset="0"/>
                <a:ea typeface="Times New Roman" panose="02020603050405020304" pitchFamily="18" charset="0"/>
                <a:cs typeface="+mn-cs"/>
              </a:rPr>
            </a:br>
            <a:r>
              <a:rPr lang="he-IL" sz="3600" b="1" dirty="0" smtClean="0">
                <a:latin typeface="Times New Roman" panose="02020603050405020304" pitchFamily="18" charset="0"/>
                <a:ea typeface="Times New Roman" panose="02020603050405020304" pitchFamily="18" charset="0"/>
                <a:cs typeface="+mn-cs"/>
              </a:rPr>
              <a:t>בתכנית בשנת תשע"ו (2015/16)</a:t>
            </a:r>
            <a:endParaRPr lang="en-US" b="1" dirty="0">
              <a:cs typeface="+mn-cs"/>
            </a:endParaRPr>
          </a:p>
        </p:txBody>
      </p:sp>
      <p:sp>
        <p:nvSpPr>
          <p:cNvPr id="3" name="Slide Number Placeholder 2"/>
          <p:cNvSpPr>
            <a:spLocks noGrp="1"/>
          </p:cNvSpPr>
          <p:nvPr>
            <p:ph type="sldNum" sz="quarter" idx="12"/>
          </p:nvPr>
        </p:nvSpPr>
        <p:spPr/>
        <p:txBody>
          <a:bodyPr/>
          <a:lstStyle/>
          <a:p>
            <a:fld id="{CA15C064-DD44-4CAC-873E-2D1F54821676}" type="slidenum">
              <a:rPr lang="en-US" smtClean="0"/>
              <a:pPr/>
              <a:t>3</a:t>
            </a:fld>
            <a:endParaRPr lang="en-US" dirty="0"/>
          </a:p>
        </p:txBody>
      </p:sp>
      <p:sp>
        <p:nvSpPr>
          <p:cNvPr id="6" name="Content Placeholder 5"/>
          <p:cNvSpPr>
            <a:spLocks noGrp="1"/>
          </p:cNvSpPr>
          <p:nvPr>
            <p:ph idx="1"/>
          </p:nvPr>
        </p:nvSpPr>
        <p:spPr>
          <a:xfrm>
            <a:off x="539552" y="1340768"/>
            <a:ext cx="8229600" cy="3273819"/>
          </a:xfrm>
        </p:spPr>
        <p:txBody>
          <a:bodyPr/>
          <a:lstStyle/>
          <a:p>
            <a:pPr marL="457200" indent="-457200">
              <a:lnSpc>
                <a:spcPct val="150000"/>
              </a:lnSpc>
              <a:buFont typeface="Wingdings" panose="05000000000000000000" pitchFamily="2" charset="2"/>
              <a:buChar char="q"/>
            </a:pPr>
            <a:r>
              <a:rPr lang="he-IL" sz="2800" dirty="0" smtClean="0"/>
              <a:t>בתכנית השתתפו 367 תלמידי י"ב</a:t>
            </a:r>
          </a:p>
          <a:p>
            <a:pPr marL="457200" indent="-457200">
              <a:lnSpc>
                <a:spcPct val="150000"/>
              </a:lnSpc>
              <a:buFont typeface="Wingdings" panose="05000000000000000000" pitchFamily="2" charset="2"/>
              <a:buChar char="q"/>
            </a:pPr>
            <a:r>
              <a:rPr lang="he-IL" sz="2800" dirty="0" smtClean="0"/>
              <a:t>מהווים 12% מכלל תלמידי י"ב יוצאי אתיופיה בארץ</a:t>
            </a:r>
          </a:p>
          <a:p>
            <a:pPr marL="457200" indent="-457200">
              <a:lnSpc>
                <a:spcPct val="150000"/>
              </a:lnSpc>
              <a:buFont typeface="Wingdings" panose="05000000000000000000" pitchFamily="2" charset="2"/>
              <a:buChar char="q"/>
            </a:pPr>
            <a:r>
              <a:rPr lang="he-IL" sz="2800" dirty="0" smtClean="0"/>
              <a:t>מהווים 60% מכלל יוצאי אתיופיה בבתיה"ס בהם פועלת התכנית</a:t>
            </a:r>
            <a:endParaRPr lang="he-IL" sz="2800" dirty="0"/>
          </a:p>
          <a:p>
            <a:pPr marL="457200" indent="-457200">
              <a:lnSpc>
                <a:spcPct val="150000"/>
              </a:lnSpc>
              <a:buFont typeface="Wingdings" panose="05000000000000000000" pitchFamily="2" charset="2"/>
              <a:buChar char="q"/>
            </a:pPr>
            <a:r>
              <a:rPr lang="he-IL" sz="2800" dirty="0" smtClean="0"/>
              <a:t>59% למדו </a:t>
            </a:r>
            <a:r>
              <a:rPr lang="he-IL" sz="2800" dirty="0"/>
              <a:t>בבתי ספר שהשתתפו בתכנית מאז </a:t>
            </a:r>
            <a:r>
              <a:rPr lang="he-IL" sz="2800" dirty="0" smtClean="0"/>
              <a:t>2010 </a:t>
            </a:r>
            <a:endParaRPr lang="he-IL" sz="2800" dirty="0"/>
          </a:p>
          <a:p>
            <a:pPr marL="457200" indent="-457200">
              <a:lnSpc>
                <a:spcPct val="150000"/>
              </a:lnSpc>
              <a:buFont typeface="Wingdings" panose="05000000000000000000" pitchFamily="2" charset="2"/>
              <a:buChar char="q"/>
            </a:pPr>
            <a:r>
              <a:rPr lang="he-IL" sz="2800" dirty="0" smtClean="0"/>
              <a:t>32% </a:t>
            </a:r>
            <a:r>
              <a:rPr lang="he-IL" sz="2800" dirty="0"/>
              <a:t>בנים</a:t>
            </a:r>
          </a:p>
          <a:p>
            <a:pPr marL="457200" indent="-457200">
              <a:lnSpc>
                <a:spcPct val="150000"/>
              </a:lnSpc>
              <a:buFont typeface="Wingdings" panose="05000000000000000000" pitchFamily="2" charset="2"/>
              <a:buChar char="q"/>
            </a:pPr>
            <a:r>
              <a:rPr lang="he-IL" sz="2800" dirty="0" smtClean="0"/>
              <a:t>65% </a:t>
            </a:r>
            <a:r>
              <a:rPr lang="he-IL" sz="2800" dirty="0"/>
              <a:t>ילידי ישראל</a:t>
            </a:r>
          </a:p>
          <a:p>
            <a:pPr>
              <a:lnSpc>
                <a:spcPct val="150000"/>
              </a:lnSpc>
            </a:pPr>
            <a:endParaRPr lang="en-US" sz="2800" dirty="0"/>
          </a:p>
        </p:txBody>
      </p:sp>
    </p:spTree>
    <p:extLst>
      <p:ext uri="{BB962C8B-B14F-4D97-AF65-F5344CB8AC3E}">
        <p14:creationId xmlns:p14="http://schemas.microsoft.com/office/powerpoint/2010/main" val="3867019380"/>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44600" y="197209"/>
            <a:ext cx="8784976" cy="816017"/>
          </a:xfrm>
        </p:spPr>
        <p:txBody>
          <a:bodyPr/>
          <a:lstStyle/>
          <a:p>
            <a:r>
              <a:rPr lang="he-IL" sz="3600" b="1" dirty="0">
                <a:latin typeface="Times New Roman" panose="02020603050405020304" pitchFamily="18" charset="0"/>
                <a:ea typeface="Times New Roman" panose="02020603050405020304" pitchFamily="18" charset="0"/>
              </a:rPr>
              <a:t>הישגי משתתפי התכנית בשנת </a:t>
            </a:r>
            <a:r>
              <a:rPr lang="he-IL" sz="3600" b="1" dirty="0" smtClean="0">
                <a:latin typeface="Times New Roman" panose="02020603050405020304" pitchFamily="18" charset="0"/>
                <a:ea typeface="Times New Roman" panose="02020603050405020304" pitchFamily="18" charset="0"/>
              </a:rPr>
              <a:t>תשע"ו </a:t>
            </a:r>
            <a:r>
              <a:rPr lang="he-IL" sz="3600" b="1" dirty="0">
                <a:latin typeface="Times New Roman" panose="02020603050405020304" pitchFamily="18" charset="0"/>
                <a:ea typeface="Times New Roman" panose="02020603050405020304" pitchFamily="18" charset="0"/>
              </a:rPr>
              <a:t>(</a:t>
            </a:r>
            <a:r>
              <a:rPr lang="he-IL" sz="3600" b="1" dirty="0" smtClean="0">
                <a:latin typeface="Times New Roman" panose="02020603050405020304" pitchFamily="18" charset="0"/>
                <a:ea typeface="Times New Roman" panose="02020603050405020304" pitchFamily="18" charset="0"/>
              </a:rPr>
              <a:t>2016)</a:t>
            </a:r>
            <a:endParaRPr lang="en-US" sz="36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494321978"/>
              </p:ext>
            </p:extLst>
          </p:nvPr>
        </p:nvGraphicFramePr>
        <p:xfrm>
          <a:off x="522288" y="1379539"/>
          <a:ext cx="8229600" cy="3993678"/>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pPr>
              <a:defRPr/>
            </a:pPr>
            <a:fld id="{6DFC8E7D-DECD-45A8-8114-DC4A9CB5AC50}" type="slidenum">
              <a:rPr lang="he-IL" smtClean="0">
                <a:solidFill>
                  <a:srgbClr val="000000"/>
                </a:solidFill>
              </a:rPr>
              <a:pPr>
                <a:defRPr/>
              </a:pPr>
              <a:t>4</a:t>
            </a:fld>
            <a:endParaRPr lang="en-US">
              <a:solidFill>
                <a:srgbClr val="000000"/>
              </a:solidFill>
            </a:endParaRPr>
          </a:p>
        </p:txBody>
      </p:sp>
      <p:sp>
        <p:nvSpPr>
          <p:cNvPr id="3" name="Rounded Rectangle 2"/>
          <p:cNvSpPr/>
          <p:nvPr/>
        </p:nvSpPr>
        <p:spPr>
          <a:xfrm>
            <a:off x="169100" y="5490834"/>
            <a:ext cx="8784976" cy="971615"/>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e-IL" dirty="0" smtClean="0">
                <a:solidFill>
                  <a:schemeClr val="tx1"/>
                </a:solidFill>
              </a:rPr>
              <a:t>מרבית משתתפי התכנית זכאים לבגרות, כאשר מעל למחצית ממשתתפי התכנית זכאים לבגרות העומדת בדרישות האוניברסיטה. ישנם עדיין כרבע משתתפי התכנית שאינם זכאים לבגרות, מחציתם קרובים לזכאות.</a:t>
            </a:r>
          </a:p>
        </p:txBody>
      </p:sp>
      <p:sp>
        <p:nvSpPr>
          <p:cNvPr id="6" name="TextBox 5"/>
          <p:cNvSpPr txBox="1"/>
          <p:nvPr/>
        </p:nvSpPr>
        <p:spPr>
          <a:xfrm>
            <a:off x="688085" y="1675837"/>
            <a:ext cx="1152128" cy="923330"/>
          </a:xfrm>
          <a:prstGeom prst="rect">
            <a:avLst/>
          </a:prstGeom>
          <a:noFill/>
        </p:spPr>
        <p:txBody>
          <a:bodyPr wrap="square" rtlCol="0">
            <a:spAutoFit/>
          </a:bodyPr>
          <a:lstStyle/>
          <a:p>
            <a:r>
              <a:rPr lang="he-IL" dirty="0" smtClean="0"/>
              <a:t>לא קרובים לזכאות לבגרות</a:t>
            </a:r>
            <a:endParaRPr lang="en-US" dirty="0"/>
          </a:p>
        </p:txBody>
      </p:sp>
      <p:sp>
        <p:nvSpPr>
          <p:cNvPr id="7" name="TextBox 6"/>
          <p:cNvSpPr txBox="1"/>
          <p:nvPr/>
        </p:nvSpPr>
        <p:spPr>
          <a:xfrm>
            <a:off x="1843467" y="1675837"/>
            <a:ext cx="1008112" cy="923330"/>
          </a:xfrm>
          <a:prstGeom prst="rect">
            <a:avLst/>
          </a:prstGeom>
          <a:noFill/>
        </p:spPr>
        <p:txBody>
          <a:bodyPr wrap="square" rtlCol="0">
            <a:spAutoFit/>
          </a:bodyPr>
          <a:lstStyle/>
          <a:p>
            <a:r>
              <a:rPr lang="he-IL" dirty="0" smtClean="0"/>
              <a:t>קרובים לזכאות לבגרות</a:t>
            </a:r>
            <a:endParaRPr lang="en-US" dirty="0"/>
          </a:p>
        </p:txBody>
      </p:sp>
      <p:sp>
        <p:nvSpPr>
          <p:cNvPr id="9" name="Left Brace 8"/>
          <p:cNvSpPr/>
          <p:nvPr/>
        </p:nvSpPr>
        <p:spPr>
          <a:xfrm rot="16200000">
            <a:off x="5256076" y="1434242"/>
            <a:ext cx="504056" cy="5472608"/>
          </a:xfrm>
          <a:prstGeom prst="leftBrace">
            <a:avLst>
              <a:gd name="adj1" fmla="val 53571"/>
              <a:gd name="adj2" fmla="val 5481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b="0" cap="none" spc="0">
              <a:ln w="0"/>
              <a:solidFill>
                <a:schemeClr val="tx1"/>
              </a:solidFill>
              <a:effectLst>
                <a:outerShdw blurRad="38100" dist="19050" dir="2700000" algn="tl" rotWithShape="0">
                  <a:schemeClr val="dk1">
                    <a:alpha val="40000"/>
                  </a:schemeClr>
                </a:outerShdw>
              </a:effectLst>
            </a:endParaRPr>
          </a:p>
        </p:txBody>
      </p:sp>
      <p:sp>
        <p:nvSpPr>
          <p:cNvPr id="10" name="TextBox 1"/>
          <p:cNvSpPr txBox="1"/>
          <p:nvPr/>
        </p:nvSpPr>
        <p:spPr>
          <a:xfrm>
            <a:off x="4355976" y="4422574"/>
            <a:ext cx="2592288" cy="28803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1"/>
            <a:r>
              <a:rPr lang="he-IL" sz="1600" dirty="0" smtClean="0"/>
              <a:t>74% זכאים לבגרות</a:t>
            </a:r>
            <a:endParaRPr lang="en-US" sz="1600" dirty="0"/>
          </a:p>
        </p:txBody>
      </p:sp>
      <p:sp>
        <p:nvSpPr>
          <p:cNvPr id="5" name="TextBox 4"/>
          <p:cNvSpPr txBox="1"/>
          <p:nvPr/>
        </p:nvSpPr>
        <p:spPr>
          <a:xfrm>
            <a:off x="8142808" y="4604221"/>
            <a:ext cx="1001192" cy="369332"/>
          </a:xfrm>
          <a:prstGeom prst="rect">
            <a:avLst/>
          </a:prstGeom>
          <a:noFill/>
        </p:spPr>
        <p:txBody>
          <a:bodyPr wrap="square" rtlCol="0">
            <a:spAutoFit/>
          </a:bodyPr>
          <a:lstStyle/>
          <a:p>
            <a:r>
              <a:rPr lang="en-US" dirty="0" smtClean="0"/>
              <a:t>N=367</a:t>
            </a:r>
            <a:endParaRPr lang="en-US" dirty="0"/>
          </a:p>
        </p:txBody>
      </p:sp>
    </p:spTree>
    <p:extLst>
      <p:ext uri="{BB962C8B-B14F-4D97-AF65-F5344CB8AC3E}">
        <p14:creationId xmlns:p14="http://schemas.microsoft.com/office/powerpoint/2010/main" val="2916253639"/>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1052736"/>
            <a:ext cx="6589200" cy="1280890"/>
          </a:xfrm>
        </p:spPr>
        <p:txBody>
          <a:bodyPr/>
          <a:lstStyle/>
          <a:p>
            <a:r>
              <a:rPr lang="he-IL" sz="4800" b="1" dirty="0">
                <a:solidFill>
                  <a:srgbClr val="A5002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הישגי משתתפי התכנית </a:t>
            </a:r>
            <a:r>
              <a:rPr lang="he-IL" sz="4800" b="1" dirty="0" smtClean="0">
                <a:solidFill>
                  <a:srgbClr val="A5002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לעומת כלל </a:t>
            </a:r>
            <a:r>
              <a:rPr lang="he-IL" sz="4800" b="1" dirty="0">
                <a:solidFill>
                  <a:srgbClr val="A5002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התלמידים בחינוך העברי </a:t>
            </a:r>
            <a:r>
              <a:rPr lang="he-IL" sz="4800" b="1" dirty="0" smtClean="0">
                <a:solidFill>
                  <a:srgbClr val="A5002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ולעומת תלמידים </a:t>
            </a:r>
            <a:r>
              <a:rPr lang="he-IL" sz="4800" b="1" dirty="0">
                <a:solidFill>
                  <a:srgbClr val="A5002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יוצאי אתיופיה שלא השתתפו בתכנית</a:t>
            </a:r>
            <a:endParaRPr lang="en-US" sz="4800" b="1" dirty="0">
              <a:solidFill>
                <a:srgbClr val="A5002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CA15C064-DD44-4CAC-873E-2D1F54821676}" type="slidenum">
              <a:rPr lang="en-US" smtClean="0">
                <a:solidFill>
                  <a:srgbClr val="000000"/>
                </a:solidFill>
              </a:rPr>
              <a:pPr/>
              <a:t>5</a:t>
            </a:fld>
            <a:endParaRPr lang="en-US" dirty="0">
              <a:solidFill>
                <a:srgbClr val="000000"/>
              </a:solidFill>
            </a:endParaRPr>
          </a:p>
        </p:txBody>
      </p:sp>
    </p:spTree>
    <p:extLst>
      <p:ext uri="{BB962C8B-B14F-4D97-AF65-F5344CB8AC3E}">
        <p14:creationId xmlns:p14="http://schemas.microsoft.com/office/powerpoint/2010/main" val="41372323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212445" y="332656"/>
            <a:ext cx="8931004" cy="1128937"/>
          </a:xfrm>
        </p:spPr>
        <p:txBody>
          <a:bodyPr>
            <a:noAutofit/>
          </a:bodyPr>
          <a:lstStyle/>
          <a:p>
            <a:r>
              <a:rPr lang="he-IL" sz="2800" b="1" dirty="0">
                <a:latin typeface="Times New Roman" panose="02020603050405020304" pitchFamily="18" charset="0"/>
                <a:ea typeface="Times New Roman" panose="02020603050405020304" pitchFamily="18" charset="0"/>
              </a:rPr>
              <a:t>הישגי הבגרות בשנת תשע"ו </a:t>
            </a:r>
            <a:r>
              <a:rPr lang="he-IL" sz="2400" b="1" dirty="0">
                <a:latin typeface="Times New Roman" panose="02020603050405020304" pitchFamily="18" charset="0"/>
                <a:ea typeface="Times New Roman" panose="02020603050405020304" pitchFamily="18" charset="0"/>
              </a:rPr>
              <a:t>(2016)</a:t>
            </a:r>
            <a:r>
              <a:rPr lang="he-IL" sz="2800" b="1" dirty="0">
                <a:latin typeface="Times New Roman" panose="02020603050405020304" pitchFamily="18" charset="0"/>
                <a:ea typeface="Times New Roman" panose="02020603050405020304" pitchFamily="18" charset="0"/>
              </a:rPr>
              <a:t>: משתתפי התכנית לעומת כלל יוצאי אתיופיה שלא השתתפו בתכנית ולעומת כלל התלמידים בחינוך העברי (%)</a:t>
            </a:r>
            <a:endParaRPr lang="en-US" sz="3600" b="1" dirty="0">
              <a:cs typeface="+mn-cs"/>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91707699"/>
              </p:ext>
            </p:extLst>
          </p:nvPr>
        </p:nvGraphicFramePr>
        <p:xfrm>
          <a:off x="339485" y="1666124"/>
          <a:ext cx="8493125" cy="3886200"/>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CA15C064-DD44-4CAC-873E-2D1F54821676}" type="slidenum">
              <a:rPr lang="en-US" smtClean="0"/>
              <a:pPr/>
              <a:t>6</a:t>
            </a:fld>
            <a:endParaRPr lang="en-US" dirty="0"/>
          </a:p>
        </p:txBody>
      </p:sp>
      <p:sp>
        <p:nvSpPr>
          <p:cNvPr id="2" name="Rounded Rectangle 1"/>
          <p:cNvSpPr/>
          <p:nvPr/>
        </p:nvSpPr>
        <p:spPr>
          <a:xfrm>
            <a:off x="323528" y="5757901"/>
            <a:ext cx="8496944" cy="864096"/>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e-IL" dirty="0" smtClean="0">
                <a:solidFill>
                  <a:schemeClr val="tx1"/>
                </a:solidFill>
              </a:rPr>
              <a:t>הישגיהם של משתתפי התכנית בשנת 2016 טובים יותר מהישגיהם של כלל יוצאי אתיופיה שלא השתתפו בתכנית, ואחוז הזכאים לבגרות מקרב משתתפי התכנית גבוה אף מכלל תלמידי החינוך העברי</a:t>
            </a:r>
          </a:p>
        </p:txBody>
      </p:sp>
    </p:spTree>
    <p:extLst>
      <p:ext uri="{BB962C8B-B14F-4D97-AF65-F5344CB8AC3E}">
        <p14:creationId xmlns:p14="http://schemas.microsoft.com/office/powerpoint/2010/main" val="1054885009"/>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33484" y="260649"/>
            <a:ext cx="8931004" cy="576064"/>
          </a:xfrm>
        </p:spPr>
        <p:txBody>
          <a:bodyPr>
            <a:noAutofit/>
          </a:bodyPr>
          <a:lstStyle/>
          <a:p>
            <a:r>
              <a:rPr lang="he-IL" sz="3600" b="1" dirty="0">
                <a:latin typeface="Times New Roman" panose="02020603050405020304" pitchFamily="18" charset="0"/>
                <a:ea typeface="Times New Roman" panose="02020603050405020304" pitchFamily="18" charset="0"/>
              </a:rPr>
              <a:t>הישגי הבגרות בשנת תשע"ו </a:t>
            </a:r>
            <a:r>
              <a:rPr lang="he-IL" sz="3200" b="1" dirty="0">
                <a:latin typeface="Times New Roman" panose="02020603050405020304" pitchFamily="18" charset="0"/>
                <a:ea typeface="Times New Roman" panose="02020603050405020304" pitchFamily="18" charset="0"/>
              </a:rPr>
              <a:t>(2016</a:t>
            </a:r>
            <a:r>
              <a:rPr lang="he-IL" sz="3200" b="1" dirty="0" smtClean="0">
                <a:latin typeface="Times New Roman" panose="02020603050405020304" pitchFamily="18" charset="0"/>
                <a:ea typeface="Times New Roman" panose="02020603050405020304" pitchFamily="18" charset="0"/>
              </a:rPr>
              <a:t>)</a:t>
            </a:r>
            <a:r>
              <a:rPr lang="he-IL" sz="3600" b="1" dirty="0">
                <a:latin typeface="Times New Roman" panose="02020603050405020304" pitchFamily="18" charset="0"/>
                <a:ea typeface="Times New Roman" panose="02020603050405020304" pitchFamily="18" charset="0"/>
              </a:rPr>
              <a:t> </a:t>
            </a:r>
            <a:r>
              <a:rPr lang="he-IL" sz="3600" b="1" dirty="0" smtClean="0">
                <a:latin typeface="Times New Roman" panose="02020603050405020304" pitchFamily="18" charset="0"/>
                <a:ea typeface="Times New Roman" panose="02020603050405020304" pitchFamily="18" charset="0"/>
              </a:rPr>
              <a:t>(%) </a:t>
            </a:r>
            <a:r>
              <a:rPr lang="he-IL" sz="3600" b="1" dirty="0" smtClean="0">
                <a:latin typeface="Times New Roman" panose="02020603050405020304" pitchFamily="18" charset="0"/>
                <a:ea typeface="Times New Roman" panose="02020603050405020304" pitchFamily="18" charset="0"/>
                <a:cs typeface="+mn-cs"/>
              </a:rPr>
              <a:t>- </a:t>
            </a:r>
            <a:r>
              <a:rPr lang="he-IL" sz="3600" b="1" u="sng" dirty="0" smtClean="0">
                <a:latin typeface="Times New Roman" panose="02020603050405020304" pitchFamily="18" charset="0"/>
                <a:ea typeface="Times New Roman" panose="02020603050405020304" pitchFamily="18" charset="0"/>
                <a:cs typeface="+mn-cs"/>
              </a:rPr>
              <a:t>בנות</a:t>
            </a:r>
            <a:endParaRPr lang="en-US" sz="3600" b="1" u="sng" dirty="0">
              <a:cs typeface="+mn-cs"/>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90705951"/>
              </p:ext>
            </p:extLst>
          </p:nvPr>
        </p:nvGraphicFramePr>
        <p:xfrm>
          <a:off x="187701" y="1052736"/>
          <a:ext cx="8493125" cy="4229410"/>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CA15C064-DD44-4CAC-873E-2D1F54821676}" type="slidenum">
              <a:rPr lang="en-US" smtClean="0"/>
              <a:pPr/>
              <a:t>7</a:t>
            </a:fld>
            <a:endParaRPr lang="en-US" dirty="0"/>
          </a:p>
        </p:txBody>
      </p:sp>
      <p:sp>
        <p:nvSpPr>
          <p:cNvPr id="2" name="Rounded Rectangle 1"/>
          <p:cNvSpPr/>
          <p:nvPr/>
        </p:nvSpPr>
        <p:spPr>
          <a:xfrm>
            <a:off x="107504" y="5373216"/>
            <a:ext cx="8856984" cy="1152128"/>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e-IL" dirty="0" smtClean="0">
                <a:solidFill>
                  <a:schemeClr val="tx1"/>
                </a:solidFill>
              </a:rPr>
              <a:t>הישגיהן של משתתפות התכנית בשנת 2016 טובים יותר מהישגיהן של כלל יוצאות אתיופיה שלא השתתפו בתכנית. אחוז הזכאיות לבגרות מקרב משתתפות התכנית גבוה אף מכלל תלמידות החינוך העברי, והפער באחוז הזכאיות לבגרות העומדת בדרישות ההרשמה לאוניברסיטה קטן.</a:t>
            </a:r>
          </a:p>
        </p:txBody>
      </p:sp>
    </p:spTree>
    <p:extLst>
      <p:ext uri="{BB962C8B-B14F-4D97-AF65-F5344CB8AC3E}">
        <p14:creationId xmlns:p14="http://schemas.microsoft.com/office/powerpoint/2010/main" val="3012040171"/>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343626232"/>
              </p:ext>
            </p:extLst>
          </p:nvPr>
        </p:nvGraphicFramePr>
        <p:xfrm>
          <a:off x="323528" y="1124744"/>
          <a:ext cx="8493125" cy="4151041"/>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CA15C064-DD44-4CAC-873E-2D1F54821676}" type="slidenum">
              <a:rPr lang="en-US" smtClean="0"/>
              <a:pPr/>
              <a:t>8</a:t>
            </a:fld>
            <a:endParaRPr lang="en-US" dirty="0"/>
          </a:p>
        </p:txBody>
      </p:sp>
      <p:sp>
        <p:nvSpPr>
          <p:cNvPr id="2" name="Rounded Rectangle 1"/>
          <p:cNvSpPr/>
          <p:nvPr/>
        </p:nvSpPr>
        <p:spPr>
          <a:xfrm>
            <a:off x="107504" y="5420875"/>
            <a:ext cx="8928992" cy="1224136"/>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e-IL" dirty="0" smtClean="0">
                <a:solidFill>
                  <a:schemeClr val="tx1"/>
                </a:solidFill>
              </a:rPr>
              <a:t>הישגיהם של משתתפי התכנית בשנת 2016 טובים יותר מהישגיהם של כלל יוצאי אתיופיה שלא השתתפו בתכנית. אחוז הזכאים לבגרות מקרב משתתפי התכנית קרוב לאחוז הזכאים מקרב כלל תלמידי החינוך העברי, אך ישנו עדיין פער באחוז הזכאים לבגרות העומדת בדרישות ההרשמה לאוניברסיטה </a:t>
            </a:r>
          </a:p>
        </p:txBody>
      </p:sp>
      <p:sp>
        <p:nvSpPr>
          <p:cNvPr id="6" name="Title 3"/>
          <p:cNvSpPr txBox="1">
            <a:spLocks/>
          </p:cNvSpPr>
          <p:nvPr/>
        </p:nvSpPr>
        <p:spPr>
          <a:xfrm>
            <a:off x="33484" y="260649"/>
            <a:ext cx="8931004" cy="576064"/>
          </a:xfrm>
          <a:prstGeom prst="rect">
            <a:avLst/>
          </a:prstGeom>
        </p:spPr>
        <p:txBody>
          <a:bodyPr>
            <a:noAutofit/>
          </a:bodyPr>
          <a:lstStyle>
            <a:lvl1pPr algn="r" rtl="1" eaLnBrk="1" fontAlgn="base" hangingPunct="1">
              <a:lnSpc>
                <a:spcPct val="90000"/>
              </a:lnSpc>
              <a:spcBef>
                <a:spcPct val="0"/>
              </a:spcBef>
              <a:spcAft>
                <a:spcPct val="0"/>
              </a:spcAft>
              <a:defRPr sz="4000" kern="1200">
                <a:solidFill>
                  <a:srgbClr val="002060"/>
                </a:solidFill>
                <a:latin typeface="Arial" panose="020B0604020202020204" pitchFamily="34" charset="0"/>
                <a:ea typeface="+mj-ea"/>
                <a:cs typeface="Arial" panose="020B0604020202020204" pitchFamily="34" charset="0"/>
              </a:defRPr>
            </a:lvl1pPr>
            <a:lvl2pPr algn="ctr" rtl="0" eaLnBrk="1" fontAlgn="base" hangingPunct="1">
              <a:lnSpc>
                <a:spcPct val="90000"/>
              </a:lnSpc>
              <a:spcBef>
                <a:spcPct val="0"/>
              </a:spcBef>
              <a:spcAft>
                <a:spcPct val="0"/>
              </a:spcAft>
              <a:defRPr sz="3300">
                <a:solidFill>
                  <a:schemeClr val="tx1"/>
                </a:solidFill>
                <a:latin typeface="Calibri Light" pitchFamily="34" charset="0"/>
              </a:defRPr>
            </a:lvl2pPr>
            <a:lvl3pPr algn="ctr" rtl="0" eaLnBrk="1" fontAlgn="base" hangingPunct="1">
              <a:lnSpc>
                <a:spcPct val="90000"/>
              </a:lnSpc>
              <a:spcBef>
                <a:spcPct val="0"/>
              </a:spcBef>
              <a:spcAft>
                <a:spcPct val="0"/>
              </a:spcAft>
              <a:defRPr sz="3300">
                <a:solidFill>
                  <a:schemeClr val="tx1"/>
                </a:solidFill>
                <a:latin typeface="Calibri Light" pitchFamily="34" charset="0"/>
              </a:defRPr>
            </a:lvl3pPr>
            <a:lvl4pPr algn="ctr" rtl="0" eaLnBrk="1" fontAlgn="base" hangingPunct="1">
              <a:lnSpc>
                <a:spcPct val="90000"/>
              </a:lnSpc>
              <a:spcBef>
                <a:spcPct val="0"/>
              </a:spcBef>
              <a:spcAft>
                <a:spcPct val="0"/>
              </a:spcAft>
              <a:defRPr sz="3300">
                <a:solidFill>
                  <a:schemeClr val="tx1"/>
                </a:solidFill>
                <a:latin typeface="Calibri Light" pitchFamily="34" charset="0"/>
              </a:defRPr>
            </a:lvl4pPr>
            <a:lvl5pPr algn="ctr" rtl="0" eaLnBrk="1" fontAlgn="base" hangingPunct="1">
              <a:lnSpc>
                <a:spcPct val="90000"/>
              </a:lnSpc>
              <a:spcBef>
                <a:spcPct val="0"/>
              </a:spcBef>
              <a:spcAft>
                <a:spcPct val="0"/>
              </a:spcAft>
              <a:defRPr sz="3300">
                <a:solidFill>
                  <a:schemeClr val="tx1"/>
                </a:solidFill>
                <a:latin typeface="Calibri Light" pitchFamily="34" charset="0"/>
              </a:defRPr>
            </a:lvl5pPr>
            <a:lvl6pPr marL="342900" algn="ctr" rtl="0" eaLnBrk="1" fontAlgn="base" hangingPunct="1">
              <a:lnSpc>
                <a:spcPct val="90000"/>
              </a:lnSpc>
              <a:spcBef>
                <a:spcPct val="0"/>
              </a:spcBef>
              <a:spcAft>
                <a:spcPct val="0"/>
              </a:spcAft>
              <a:defRPr sz="3300">
                <a:solidFill>
                  <a:schemeClr val="tx1"/>
                </a:solidFill>
                <a:latin typeface="Calibri Light" pitchFamily="34" charset="0"/>
              </a:defRPr>
            </a:lvl6pPr>
            <a:lvl7pPr marL="685800" algn="ctr" rtl="0" eaLnBrk="1" fontAlgn="base" hangingPunct="1">
              <a:lnSpc>
                <a:spcPct val="90000"/>
              </a:lnSpc>
              <a:spcBef>
                <a:spcPct val="0"/>
              </a:spcBef>
              <a:spcAft>
                <a:spcPct val="0"/>
              </a:spcAft>
              <a:defRPr sz="3300">
                <a:solidFill>
                  <a:schemeClr val="tx1"/>
                </a:solidFill>
                <a:latin typeface="Calibri Light" pitchFamily="34" charset="0"/>
              </a:defRPr>
            </a:lvl7pPr>
            <a:lvl8pPr marL="1028700" algn="ctr" rtl="0" eaLnBrk="1" fontAlgn="base" hangingPunct="1">
              <a:lnSpc>
                <a:spcPct val="90000"/>
              </a:lnSpc>
              <a:spcBef>
                <a:spcPct val="0"/>
              </a:spcBef>
              <a:spcAft>
                <a:spcPct val="0"/>
              </a:spcAft>
              <a:defRPr sz="3300">
                <a:solidFill>
                  <a:schemeClr val="tx1"/>
                </a:solidFill>
                <a:latin typeface="Calibri Light" pitchFamily="34" charset="0"/>
              </a:defRPr>
            </a:lvl8pPr>
            <a:lvl9pPr marL="1371600" algn="ctr" rtl="0" eaLnBrk="1" fontAlgn="base" hangingPunct="1">
              <a:lnSpc>
                <a:spcPct val="90000"/>
              </a:lnSpc>
              <a:spcBef>
                <a:spcPct val="0"/>
              </a:spcBef>
              <a:spcAft>
                <a:spcPct val="0"/>
              </a:spcAft>
              <a:defRPr sz="3300">
                <a:solidFill>
                  <a:schemeClr val="tx1"/>
                </a:solidFill>
                <a:latin typeface="Calibri Light" pitchFamily="34" charset="0"/>
              </a:defRPr>
            </a:lvl9pPr>
          </a:lstStyle>
          <a:p>
            <a:r>
              <a:rPr lang="he-IL" sz="3600" b="1" dirty="0" smtClean="0">
                <a:latin typeface="Times New Roman" panose="02020603050405020304" pitchFamily="18" charset="0"/>
                <a:ea typeface="Times New Roman" panose="02020603050405020304" pitchFamily="18" charset="0"/>
              </a:rPr>
              <a:t>הישגי הבגרות בשנת תשע"ו </a:t>
            </a:r>
            <a:r>
              <a:rPr lang="he-IL" sz="3200" b="1" dirty="0" smtClean="0">
                <a:latin typeface="Times New Roman" panose="02020603050405020304" pitchFamily="18" charset="0"/>
                <a:ea typeface="Times New Roman" panose="02020603050405020304" pitchFamily="18" charset="0"/>
              </a:rPr>
              <a:t>(2016)</a:t>
            </a:r>
            <a:r>
              <a:rPr lang="he-IL" sz="3600" b="1" dirty="0" smtClean="0">
                <a:latin typeface="Times New Roman" panose="02020603050405020304" pitchFamily="18" charset="0"/>
                <a:ea typeface="Times New Roman" panose="02020603050405020304" pitchFamily="18" charset="0"/>
              </a:rPr>
              <a:t> (%) </a:t>
            </a:r>
            <a:r>
              <a:rPr lang="he-IL" sz="3600" b="1" dirty="0" smtClean="0">
                <a:latin typeface="Times New Roman" panose="02020603050405020304" pitchFamily="18" charset="0"/>
                <a:ea typeface="Times New Roman" panose="02020603050405020304" pitchFamily="18" charset="0"/>
                <a:cs typeface="+mn-cs"/>
              </a:rPr>
              <a:t>- </a:t>
            </a:r>
            <a:r>
              <a:rPr lang="he-IL" sz="3600" b="1" u="sng" dirty="0" smtClean="0">
                <a:latin typeface="Times New Roman" panose="02020603050405020304" pitchFamily="18" charset="0"/>
                <a:ea typeface="Times New Roman" panose="02020603050405020304" pitchFamily="18" charset="0"/>
                <a:cs typeface="+mn-cs"/>
              </a:rPr>
              <a:t>בנים</a:t>
            </a:r>
            <a:endParaRPr lang="en-US" sz="3600" b="1" u="sng" dirty="0">
              <a:cs typeface="+mn-cs"/>
            </a:endParaRPr>
          </a:p>
        </p:txBody>
      </p:sp>
      <p:sp>
        <p:nvSpPr>
          <p:cNvPr id="7" name="Title 6"/>
          <p:cNvSpPr>
            <a:spLocks noGrp="1"/>
          </p:cNvSpPr>
          <p:nvPr>
            <p:ph type="title"/>
          </p:nvPr>
        </p:nvSpPr>
        <p:spPr/>
        <p:txBody>
          <a:bodyPr/>
          <a:lstStyle/>
          <a:p>
            <a:endParaRPr lang="en-US" dirty="0"/>
          </a:p>
        </p:txBody>
      </p:sp>
    </p:spTree>
    <p:extLst>
      <p:ext uri="{BB962C8B-B14F-4D97-AF65-F5344CB8AC3E}">
        <p14:creationId xmlns:p14="http://schemas.microsoft.com/office/powerpoint/2010/main" val="1787862656"/>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2348880"/>
            <a:ext cx="6589200" cy="1280890"/>
          </a:xfrm>
        </p:spPr>
        <p:txBody>
          <a:bodyPr/>
          <a:lstStyle/>
          <a:p>
            <a:r>
              <a:rPr lang="he-IL" sz="5400" b="1" dirty="0">
                <a:solidFill>
                  <a:srgbClr val="A5002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בדיקת השפעת התכנית</a:t>
            </a:r>
            <a:endParaRPr lang="en-US" sz="5400" b="1" dirty="0">
              <a:solidFill>
                <a:srgbClr val="A5002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CA15C064-DD44-4CAC-873E-2D1F54821676}" type="slidenum">
              <a:rPr lang="en-US" smtClean="0">
                <a:solidFill>
                  <a:srgbClr val="000000"/>
                </a:solidFill>
              </a:rPr>
              <a:pPr/>
              <a:t>9</a:t>
            </a:fld>
            <a:endParaRPr lang="en-US" dirty="0">
              <a:solidFill>
                <a:srgbClr val="000000"/>
              </a:solidFill>
            </a:endParaRPr>
          </a:p>
        </p:txBody>
      </p:sp>
    </p:spTree>
    <p:extLst>
      <p:ext uri="{BB962C8B-B14F-4D97-AF65-F5344CB8AC3E}">
        <p14:creationId xmlns:p14="http://schemas.microsoft.com/office/powerpoint/2010/main" val="14892168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Brookdale Board PPT">
  <a:themeElements>
    <a:clrScheme name="JDC Ta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JDC Tamplate">
      <a:majorFont>
        <a:latin typeface="Impact"/>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he-IL" sz="2400" b="0" i="0" u="none" strike="noStrike" cap="none" normalizeH="0" baseline="0" smtClean="0">
            <a:ln>
              <a:noFill/>
            </a:ln>
            <a:solidFill>
              <a:schemeClr val="tx1"/>
            </a:solidFill>
            <a:effectLst/>
            <a:latin typeface="Times" pitchFamily="18"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he-IL" sz="2400" b="0" i="0" u="none" strike="noStrike" cap="none" normalizeH="0" baseline="0" smtClean="0">
            <a:ln>
              <a:noFill/>
            </a:ln>
            <a:solidFill>
              <a:schemeClr val="tx1"/>
            </a:solidFill>
            <a:effectLst/>
            <a:latin typeface="Times" pitchFamily="18" charset="0"/>
            <a:cs typeface="Arial" charset="0"/>
          </a:defRPr>
        </a:defPPr>
      </a:lstStyle>
    </a:lnDef>
  </a:objectDefaults>
  <a:extraClrSchemeLst>
    <a:extraClrScheme>
      <a:clrScheme name="JDC Ta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JDC Ta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DC Ta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JDC Ta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JDC Ta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JDC Ta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JDC Ta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JDC Ta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JDC Ta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JDC Ta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JDC Ta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JDC Ta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he-IL" sz="2400" b="0" i="0" u="none" strike="noStrike" cap="none" normalizeH="0" baseline="0" smtClean="0">
            <a:ln>
              <a:noFill/>
            </a:ln>
            <a:solidFill>
              <a:schemeClr val="tx1"/>
            </a:solidFill>
            <a:effectLst/>
            <a:latin typeface="Times" pitchFamily="18"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he-IL" sz="2400" b="0" i="0" u="none" strike="noStrike" cap="none" normalizeH="0" baseline="0" smtClean="0">
            <a:ln>
              <a:noFill/>
            </a:ln>
            <a:solidFill>
              <a:schemeClr val="tx1"/>
            </a:solidFill>
            <a:effectLst/>
            <a:latin typeface="Times" pitchFamily="18" charset="0"/>
            <a:cs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pening Titl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מסמך" ma:contentTypeID="0x0101003B0946CBA5595448BF4DF090A5DA180A" ma:contentTypeVersion="40" ma:contentTypeDescription="צור מסמך חדש." ma:contentTypeScope="" ma:versionID="969b5571d211625fbc5fca54aa8f4457">
  <xsd:schema xmlns:xsd="http://www.w3.org/2001/XMLSchema" xmlns:xs="http://www.w3.org/2001/XMLSchema" xmlns:p="http://schemas.microsoft.com/office/2006/metadata/properties" xmlns:ns1="http://schemas.microsoft.com/sharepoint/v3" xmlns:ns2="47475a84-6e39-4934-9495-06843526d81f" xmlns:ns3="a2360a64-8399-48e9-8af5-6bf65198e189" xmlns:ns4="d0fd9c9f-4004-483e-a3ab-af33e63a1458" targetNamespace="http://schemas.microsoft.com/office/2006/metadata/properties" ma:root="true" ma:fieldsID="15fb7180b44ee377236fd52a516eede5" ns1:_="" ns2:_="" ns3:_="" ns4:_="">
    <xsd:import namespace="http://schemas.microsoft.com/sharepoint/v3"/>
    <xsd:import namespace="47475a84-6e39-4934-9495-06843526d81f"/>
    <xsd:import namespace="a2360a64-8399-48e9-8af5-6bf65198e189"/>
    <xsd:import namespace="d0fd9c9f-4004-483e-a3ab-af33e63a1458"/>
    <xsd:element name="properties">
      <xsd:complexType>
        <xsd:sequence>
          <xsd:element name="documentManagement">
            <xsd:complexType>
              <xsd:all>
                <xsd:element ref="ns2:Year" minOccurs="0"/>
                <xsd:element ref="ns1:eldIcon" minOccurs="0"/>
                <xsd:element ref="ns1:PublishingStartDate" minOccurs="0"/>
                <xsd:element ref="ns1:PublishingExpirationDate" minOccurs="0"/>
                <xsd:element ref="ns3:סוג_x0020_מסמך_x0020_-_x0020_מחקר" minOccurs="0"/>
                <xsd:element ref="ns4:_x05d4__x05e2__x05e8__x05d4_" minOccurs="0"/>
                <xsd:element ref="ns4:_x05e9__x05d9__x05d5__x05da__x0020__x05dc__x05de__x05d7__x05e7__x05e8_" minOccurs="0"/>
                <xsd:element ref="ns4:_x05e9__x05d9__x05d5__x05da__x0020__x05dc__x05de__x05e8__x05d5__x05d0__x05d9__x05df_" minOccurs="0"/>
                <xsd:element ref="ns4:_x05e1__x05d9__x05de__x05d5__x05df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eldIcon" ma:index="3" nillable="true" ma:displayName="איקון" ma:internalName="eldIcon">
      <xsd:simpleType>
        <xsd:restriction base="dms:Unknown"/>
      </xsd:simpleType>
    </xsd:element>
    <xsd:element name="PublishingStartDate" ma:index="6" nillable="true" ma:displayName="מתזמן תאריך התחלה" ma:description="'מתזמן תאריך התחלה' הוא עמודת אתר שיוצרת תכונת הפרסום. היא משמשת לציון התאריך והשעה שבהם יופיע הדף לראשונה בפני מבקרי האתר." ma:hidden="true" ma:internalName="PublishingStartDate">
      <xsd:simpleType>
        <xsd:restriction base="dms:Unknown"/>
      </xsd:simpleType>
    </xsd:element>
    <xsd:element name="PublishingExpirationDate" ma:index="7" nillable="true" ma:displayName="מתזמן תאריך סיום" ma:description="'תזמון תאריך הסיום' הוא עמודת אתר שיוצרת תכונת הפרסום. היא משמשת לציון התאריך והשעה שבהם הדף לא יופיע עוד בפני מבקרי האתר."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7475a84-6e39-4934-9495-06843526d81f" elementFormDefault="qualified">
    <xsd:import namespace="http://schemas.microsoft.com/office/2006/documentManagement/types"/>
    <xsd:import namespace="http://schemas.microsoft.com/office/infopath/2007/PartnerControls"/>
    <xsd:element name="Year" ma:index="2" nillable="true" ma:displayName="שנה" ma:internalName="Year">
      <xsd:simpleType>
        <xsd:restriction base="dms:Text">
          <xsd:maxLength value="4"/>
        </xsd:restriction>
      </xsd:simpleType>
    </xsd:element>
  </xsd:schema>
  <xsd:schema xmlns:xsd="http://www.w3.org/2001/XMLSchema" xmlns:xs="http://www.w3.org/2001/XMLSchema" xmlns:dms="http://schemas.microsoft.com/office/2006/documentManagement/types" xmlns:pc="http://schemas.microsoft.com/office/infopath/2007/PartnerControls" targetNamespace="a2360a64-8399-48e9-8af5-6bf65198e189" elementFormDefault="qualified">
    <xsd:import namespace="http://schemas.microsoft.com/office/2006/documentManagement/types"/>
    <xsd:import namespace="http://schemas.microsoft.com/office/infopath/2007/PartnerControls"/>
    <xsd:element name="סוג_x0020_מסמך_x0020_-_x0020_מחקר" ma:index="12" nillable="true" ma:displayName="סוג מסמך - מחקר" ma:list="{fcfe6696-11dc-4885-a9cf-cce5bf863d9e}" ma:internalName="_x05e1__x05d5__x05d2__x0020__x05de__x05e1__x05de__x05da__x0020__x002d__x0020__x05de__x05d7__x05e7__x05e8_" ma:showField="Title" ma:web="a2360a64-8399-48e9-8af5-6bf65198e189">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d0fd9c9f-4004-483e-a3ab-af33e63a1458" elementFormDefault="qualified">
    <xsd:import namespace="http://schemas.microsoft.com/office/2006/documentManagement/types"/>
    <xsd:import namespace="http://schemas.microsoft.com/office/infopath/2007/PartnerControls"/>
    <xsd:element name="_x05d4__x05e2__x05e8__x05d4_" ma:index="13" nillable="true" ma:displayName="הערה" ma:internalName="_x05d4__x05e2__x05e8__x05d4_">
      <xsd:simpleType>
        <xsd:restriction base="dms:Note">
          <xsd:maxLength value="255"/>
        </xsd:restriction>
      </xsd:simpleType>
    </xsd:element>
    <xsd:element name="_x05e9__x05d9__x05d5__x05da__x0020__x05dc__x05de__x05d7__x05e7__x05e8_" ma:index="14" nillable="true" ma:displayName="שיוך למחקר" ma:list="{c1638924-f9f2-483b-9b1d-29b4272ec1bf}" ma:internalName="_x05e9__x05d9__x05d5__x05da__x0020__x05dc__x05de__x05d7__x05e7__x05e8_" ma:showField="Title">
      <xsd:simpleType>
        <xsd:restriction base="dms:Lookup"/>
      </xsd:simpleType>
    </xsd:element>
    <xsd:element name="_x05e9__x05d9__x05d5__x05da__x0020__x05dc__x05de__x05e8__x05d5__x05d0__x05d9__x05df_" ma:index="15" nillable="true" ma:displayName="שיוך למרואין" ma:list="{667e6f71-528b-4ba8-8d03-dd193b633378}" ma:internalName="_x05e9__x05d9__x05d5__x05da__x0020__x05dc__x05de__x05e8__x05d5__x05d0__x05d9__x05df_" ma:showField="Title">
      <xsd:simpleType>
        <xsd:restriction base="dms:Lookup"/>
      </xsd:simpleType>
    </xsd:element>
    <xsd:element name="_x05e1__x05d9__x05de__x05d5__x05df_" ma:index="16" nillable="true" ma:displayName="סימון" ma:format="Image" ma:internalName="_x05e1__x05d9__x05de__x05d5__x05df_">
      <xsd:complexType>
        <xsd:complexContent>
          <xsd:extension base="dms:URL">
            <xsd:sequence>
              <xsd:element name="Url" type="dms:ValidUrl" minOccurs="0" nillable="true"/>
              <xsd:element name="Description" type="xsd:string"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סוג תוכן"/>
        <xsd:element ref="dc:title" minOccurs="0" maxOccurs="1" ma:index="1" ma:displayName="כותרת"/>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x05e9__x05d9__x05d5__x05da__x0020__x05dc__x05de__x05d7__x05e7__x05e8_ xmlns="d0fd9c9f-4004-483e-a3ab-af33e63a1458">9</_x05e9__x05d9__x05d5__x05da__x0020__x05dc__x05de__x05d7__x05e7__x05e8_>
    <Year xmlns="47475a84-6e39-4934-9495-06843526d81f">2016</Year>
    <_x05d4__x05e2__x05e8__x05d4_ xmlns="d0fd9c9f-4004-483e-a3ab-af33e63a1458">מצגת בגרויות 2014- מועצה ציבורית פברואר</_x05d4__x05e2__x05e8__x05d4_>
    <PublishingExpirationDate xmlns="http://schemas.microsoft.com/sharepoint/v3" xsi:nil="true"/>
    <PublishingStartDate xmlns="http://schemas.microsoft.com/sharepoint/v3" xsi:nil="true"/>
    <eldIcon xmlns="http://schemas.microsoft.com/sharepoint/v3" xsi:nil="true"/>
    <סוג_x0020_מסמך_x0020_-_x0020_מחקר xmlns="a2360a64-8399-48e9-8af5-6bf65198e189">17</סוג_x0020_מסמך_x0020_-_x0020_מחקר>
    <_x05e9__x05d9__x05d5__x05da__x0020__x05dc__x05de__x05e8__x05d5__x05d0__x05d9__x05df_ xmlns="d0fd9c9f-4004-483e-a3ab-af33e63a1458" xsi:nil="true"/>
    <_x05e1__x05d9__x05de__x05d5__x05df_ xmlns="d0fd9c9f-4004-483e-a3ab-af33e63a1458">
      <Url xsi:nil="true"/>
      <Description xsi:nil="true"/>
    </_x05e1__x05d9__x05de__x05d5__x05df_>
  </documentManagement>
</p:properties>
</file>

<file path=customXml/itemProps1.xml><?xml version="1.0" encoding="utf-8"?>
<ds:datastoreItem xmlns:ds="http://schemas.openxmlformats.org/officeDocument/2006/customXml" ds:itemID="{ADC7C4A0-57CA-48A4-9114-7B5A40086775}">
  <ds:schemaRefs>
    <ds:schemaRef ds:uri="http://schemas.microsoft.com/sharepoint/v3/contenttype/forms"/>
  </ds:schemaRefs>
</ds:datastoreItem>
</file>

<file path=customXml/itemProps2.xml><?xml version="1.0" encoding="utf-8"?>
<ds:datastoreItem xmlns:ds="http://schemas.openxmlformats.org/officeDocument/2006/customXml" ds:itemID="{9CAADAE5-AB78-4DFD-BC1D-D9FB324B2B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7475a84-6e39-4934-9495-06843526d81f"/>
    <ds:schemaRef ds:uri="a2360a64-8399-48e9-8af5-6bf65198e189"/>
    <ds:schemaRef ds:uri="d0fd9c9f-4004-483e-a3ab-af33e63a145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50F73F3-9984-4617-B436-1721959C6AD0}">
  <ds:schemaRefs>
    <ds:schemaRef ds:uri="http://purl.org/dc/terms/"/>
    <ds:schemaRef ds:uri="http://purl.org/dc/elements/1.1/"/>
    <ds:schemaRef ds:uri="http://schemas.microsoft.com/office/2006/documentManagement/types"/>
    <ds:schemaRef ds:uri="http://schemas.microsoft.com/sharepoint/v3"/>
    <ds:schemaRef ds:uri="http://purl.org/dc/dcmitype/"/>
    <ds:schemaRef ds:uri="http://schemas.microsoft.com/office/infopath/2007/PartnerControls"/>
    <ds:schemaRef ds:uri="http://schemas.openxmlformats.org/package/2006/metadata/core-properties"/>
    <ds:schemaRef ds:uri="d0fd9c9f-4004-483e-a3ab-af33e63a1458"/>
    <ds:schemaRef ds:uri="47475a84-6e39-4934-9495-06843526d81f"/>
    <ds:schemaRef ds:uri="a2360a64-8399-48e9-8af5-6bf65198e189"/>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Grid</Template>
  <TotalTime>25891</TotalTime>
  <Words>838</Words>
  <Application>Microsoft Office PowerPoint</Application>
  <PresentationFormat>On-screen Show (4:3)</PresentationFormat>
  <Paragraphs>130</Paragraphs>
  <Slides>16</Slides>
  <Notes>16</Notes>
  <HiddenSlides>0</HiddenSlides>
  <MMClips>0</MMClips>
  <ScaleCrop>false</ScaleCrop>
  <HeadingPairs>
    <vt:vector size="4" baseType="variant">
      <vt:variant>
        <vt:lpstr>Theme</vt:lpstr>
      </vt:variant>
      <vt:variant>
        <vt:i4>3</vt:i4>
      </vt:variant>
      <vt:variant>
        <vt:lpstr>Slide Titles</vt:lpstr>
      </vt:variant>
      <vt:variant>
        <vt:i4>16</vt:i4>
      </vt:variant>
    </vt:vector>
  </HeadingPairs>
  <TitlesOfParts>
    <vt:vector size="19" baseType="lpstr">
      <vt:lpstr>1_Brookdale Board PPT</vt:lpstr>
      <vt:lpstr>Custom Design</vt:lpstr>
      <vt:lpstr>1_Opening Title</vt:lpstr>
      <vt:lpstr>'הפרויקט הלאומי לקהילה האתיופית בישראל'  הערכת תכנית  SPACE  למתן תגבור לימודי</vt:lpstr>
      <vt:lpstr>משתתפי התכנית -  מאפיינים והישגים</vt:lpstr>
      <vt:lpstr>מאפייניהם של תלמידים שהשתתפו  בתכנית בשנת תשע"ו (2015/16)</vt:lpstr>
      <vt:lpstr>הישגי משתתפי התכנית בשנת תשע"ו (2016)</vt:lpstr>
      <vt:lpstr>הישגי משתתפי התכנית לעומת כלל התלמידים בחינוך העברי ולעומת תלמידים יוצאי אתיופיה שלא השתתפו בתכנית</vt:lpstr>
      <vt:lpstr>הישגי הבגרות בשנת תשע"ו (2016): משתתפי התכנית לעומת כלל יוצאי אתיופיה שלא השתתפו בתכנית ולעומת כלל התלמידים בחינוך העברי (%)</vt:lpstr>
      <vt:lpstr>הישגי הבגרות בשנת תשע"ו (2016) (%) - בנות</vt:lpstr>
      <vt:lpstr>PowerPoint Presentation</vt:lpstr>
      <vt:lpstr>בדיקת השפעת התכנית</vt:lpstr>
      <vt:lpstr>כמה מההבדל ניתן לייחס להשפעת התכנית? </vt:lpstr>
      <vt:lpstr>השוואה של הישגי התלמידים בבחינות הבגרות תשע"ו (2016): משתתפי התכנית לעומת תלמידים יוצאי אתיופיה בעלי מאפינים דומים מבתי ספר דומים (%)</vt:lpstr>
      <vt:lpstr>השפעת התכנית על הישגי התלמידים בבחינות הבגרות תשע"ו (2016): בנים ובנות (%)</vt:lpstr>
      <vt:lpstr>השפעת התכנית על הישגי התלמידים בבחינות הבגרות תשע"ו (2016): ילידי אתיופיה וילידי ישראל (%)</vt:lpstr>
      <vt:lpstr>השוואה של אחוז הזכאים לבגרות תשע"ו (2016): משתתפי התכנית לעומת תלמידים יוצאי אתיופיה בעלי מאפינים דומים מבתי ספר דומים, שגם הישגיהם במיצ"ב בכיתה ח היו דומים </vt:lpstr>
      <vt:lpstr>השפעת התכנית על הישגי התלמידים בבחינות הבגרות תשע"ו (2016): תלמידים בעלי הישגים נמוכים או גבוהים בבחינות המיצ"ב</vt:lpstr>
      <vt:lpstr>סיכום</vt:lpstr>
    </vt:vector>
  </TitlesOfParts>
  <Company>JDC in Israel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'הפרויקט הלאומי של עולי אתיופיה'  הערכת תוכנית SPACE  למתן תגבור לימודי</dc:title>
  <dc:creator>Sela Hagit</dc:creator>
  <cp:lastModifiedBy>Ariela Lerman</cp:lastModifiedBy>
  <cp:revision>861</cp:revision>
  <cp:lastPrinted>2017-10-22T08:34:36Z</cp:lastPrinted>
  <dcterms:created xsi:type="dcterms:W3CDTF">2007-10-24T13:51:10Z</dcterms:created>
  <dcterms:modified xsi:type="dcterms:W3CDTF">2017-11-05T08:12:46Z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TC010721501033</vt:lpwstr>
  </property>
  <property fmtid="{D5CDD505-2E9C-101B-9397-08002B2CF9AE}" pid="3" name="_AdHocReviewCycleID">
    <vt:i4>213585087</vt:i4>
  </property>
  <property fmtid="{D5CDD505-2E9C-101B-9397-08002B2CF9AE}" pid="4" name="_NewReviewCycle">
    <vt:lpwstr/>
  </property>
  <property fmtid="{D5CDD505-2E9C-101B-9397-08002B2CF9AE}" pid="5" name="_EmailSubject">
    <vt:lpwstr>19-10-12 מצגת מועצה 301012.pptx</vt:lpwstr>
  </property>
  <property fmtid="{D5CDD505-2E9C-101B-9397-08002B2CF9AE}" pid="6" name="_AuthorEmail">
    <vt:lpwstr>ruthba@jdc.org</vt:lpwstr>
  </property>
  <property fmtid="{D5CDD505-2E9C-101B-9397-08002B2CF9AE}" pid="7" name="_AuthorEmailDisplayName">
    <vt:lpwstr>Baruj Ruth</vt:lpwstr>
  </property>
  <property fmtid="{D5CDD505-2E9C-101B-9397-08002B2CF9AE}" pid="8" name="_PreviousAdHocReviewCycleID">
    <vt:i4>650368344</vt:i4>
  </property>
  <property fmtid="{D5CDD505-2E9C-101B-9397-08002B2CF9AE}" pid="9" name="ContentTypeId">
    <vt:lpwstr>0x0101003B0946CBA5595448BF4DF090A5DA180A</vt:lpwstr>
  </property>
</Properties>
</file>